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5.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6.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7.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8.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9.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theme/theme10.xml" ContentType="application/vnd.openxmlformats-officedocument.theme+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 id="2147483671" r:id="rId3"/>
    <p:sldMasterId id="2147483680" r:id="rId4"/>
    <p:sldMasterId id="2147483689" r:id="rId5"/>
    <p:sldMasterId id="2147483698" r:id="rId6"/>
    <p:sldMasterId id="2147483707" r:id="rId7"/>
    <p:sldMasterId id="2147483716" r:id="rId8"/>
    <p:sldMasterId id="2147483727" r:id="rId9"/>
    <p:sldMasterId id="2147483740" r:id="rId10"/>
    <p:sldMasterId id="2147483755" r:id="rId11"/>
  </p:sldMasterIdLst>
  <p:notesMasterIdLst>
    <p:notesMasterId r:id="rId50"/>
  </p:notesMasterIdLst>
  <p:sldIdLst>
    <p:sldId id="311" r:id="rId12"/>
    <p:sldId id="315" r:id="rId13"/>
    <p:sldId id="359" r:id="rId14"/>
    <p:sldId id="360" r:id="rId15"/>
    <p:sldId id="361" r:id="rId16"/>
    <p:sldId id="385" r:id="rId17"/>
    <p:sldId id="363" r:id="rId18"/>
    <p:sldId id="364" r:id="rId19"/>
    <p:sldId id="365" r:id="rId20"/>
    <p:sldId id="366" r:id="rId21"/>
    <p:sldId id="367" r:id="rId22"/>
    <p:sldId id="368" r:id="rId23"/>
    <p:sldId id="369" r:id="rId24"/>
    <p:sldId id="370" r:id="rId25"/>
    <p:sldId id="371" r:id="rId26"/>
    <p:sldId id="372" r:id="rId27"/>
    <p:sldId id="373" r:id="rId28"/>
    <p:sldId id="386" r:id="rId29"/>
    <p:sldId id="375" r:id="rId30"/>
    <p:sldId id="376" r:id="rId31"/>
    <p:sldId id="377" r:id="rId32"/>
    <p:sldId id="378" r:id="rId33"/>
    <p:sldId id="379" r:id="rId34"/>
    <p:sldId id="380" r:id="rId35"/>
    <p:sldId id="381" r:id="rId36"/>
    <p:sldId id="382" r:id="rId37"/>
    <p:sldId id="383" r:id="rId38"/>
    <p:sldId id="387" r:id="rId39"/>
    <p:sldId id="388" r:id="rId40"/>
    <p:sldId id="389" r:id="rId41"/>
    <p:sldId id="390" r:id="rId42"/>
    <p:sldId id="391" r:id="rId43"/>
    <p:sldId id="392" r:id="rId44"/>
    <p:sldId id="395" r:id="rId45"/>
    <p:sldId id="396" r:id="rId46"/>
    <p:sldId id="397" r:id="rId47"/>
    <p:sldId id="398" r:id="rId48"/>
    <p:sldId id="399" r:id="rId4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DC User" initials="GAM" lastIdx="1" clrIdx="0"/>
  <p:cmAuthor id="1" name="Neitzel, Stephanie (CDC/OSTLTS/OD) (CTR)" initials="SN"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horzBarState="maximized">
    <p:restoredLeft sz="27407" autoAdjust="0"/>
    <p:restoredTop sz="66135" autoAdjust="0"/>
  </p:normalViewPr>
  <p:slideViewPr>
    <p:cSldViewPr>
      <p:cViewPr>
        <p:scale>
          <a:sx n="70" d="100"/>
          <a:sy n="70" d="100"/>
        </p:scale>
        <p:origin x="-1090" y="-442"/>
      </p:cViewPr>
      <p:guideLst>
        <p:guide orient="horz" pos="2160"/>
        <p:guide pos="2880"/>
      </p:guideLst>
    </p:cSldViewPr>
  </p:slideViewPr>
  <p:outlineViewPr>
    <p:cViewPr>
      <p:scale>
        <a:sx n="33" d="100"/>
        <a:sy n="33" d="100"/>
      </p:scale>
      <p:origin x="48" y="30498"/>
    </p:cViewPr>
  </p:outlineViewPr>
  <p:notesTextViewPr>
    <p:cViewPr>
      <p:scale>
        <a:sx n="1" d="1"/>
        <a:sy n="1" d="1"/>
      </p:scale>
      <p:origin x="0" y="0"/>
    </p:cViewPr>
  </p:notesTextViewPr>
  <p:sorterViewPr>
    <p:cViewPr>
      <p:scale>
        <a:sx n="100" d="100"/>
        <a:sy n="100" d="100"/>
      </p:scale>
      <p:origin x="0" y="7757"/>
    </p:cViewPr>
  </p:sorterViewPr>
  <p:notesViewPr>
    <p:cSldViewPr>
      <p:cViewPr varScale="1">
        <p:scale>
          <a:sx n="66" d="100"/>
          <a:sy n="66" d="100"/>
        </p:scale>
        <p:origin x="-2563"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slide" Target="slides/slide28.xml"/><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slide" Target="slides/slide31.xml"/><Relationship Id="rId47" Type="http://schemas.openxmlformats.org/officeDocument/2006/relationships/slide" Target="slides/slide3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slide" Target="slides/slide27.xml"/><Relationship Id="rId46" Type="http://schemas.openxmlformats.org/officeDocument/2006/relationships/slide" Target="slides/slide35.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openxmlformats.org/officeDocument/2006/relationships/slide" Target="slides/slide3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slide" Target="slides/slide26.xml"/><Relationship Id="rId40" Type="http://schemas.openxmlformats.org/officeDocument/2006/relationships/slide" Target="slides/slide29.xml"/><Relationship Id="rId45" Type="http://schemas.openxmlformats.org/officeDocument/2006/relationships/slide" Target="slides/slide34.xml"/><Relationship Id="rId53"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slide" Target="slides/slide25.xml"/><Relationship Id="rId49" Type="http://schemas.openxmlformats.org/officeDocument/2006/relationships/slide" Target="slides/slide38.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slide" Target="slides/slide33.xml"/><Relationship Id="rId52"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slide" Target="slides/slide32.xml"/><Relationship Id="rId48" Type="http://schemas.openxmlformats.org/officeDocument/2006/relationships/slide" Target="slides/slide37.xml"/><Relationship Id="rId8" Type="http://schemas.openxmlformats.org/officeDocument/2006/relationships/slideMaster" Target="slideMasters/slideMaster8.xml"/><Relationship Id="rId51" Type="http://schemas.openxmlformats.org/officeDocument/2006/relationships/commentAuthors" Target="commentAuthors.xml"/><Relationship Id="rId3" Type="http://schemas.openxmlformats.org/officeDocument/2006/relationships/slideMaster" Target="slideMasters/slideMaster3.xml"/></Relationships>
</file>

<file path=ppt/charts/_rels/chart1.xml.rels><?xml version="1.0" encoding="UTF-8" standalone="yes"?>
<Relationships xmlns="http://schemas.openxmlformats.org/package/2006/relationships"><Relationship Id="rId2" Type="http://schemas.openxmlformats.org/officeDocument/2006/relationships/oleObject" Target="file:///\\astho-filesrv08\home0_ebola\amendoza\Survey%20Research%20and%20Analysis\Profile%20Survey%202010\Chapter%205%20graphs%20and%20tables%20for%20slides.xlsx" TargetMode="External"/><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0"/>
    </mc:Choice>
    <mc:Fallback>
      <c:style val="10"/>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dLbls>
            <c:dLbl>
              <c:idx val="0"/>
              <c:layout>
                <c:manualLayout>
                  <c:x val="-1.234567901234571E-2"/>
                  <c:y val="7.5762898583770735E-2"/>
                </c:manualLayout>
              </c:layout>
              <c:tx>
                <c:rich>
                  <a:bodyPr/>
                  <a:lstStyle/>
                  <a:p>
                    <a:r>
                      <a:rPr lang="en-US" sz="1400" dirty="0"/>
                      <a:t>S</a:t>
                    </a:r>
                    <a:r>
                      <a:rPr lang="en-US" dirty="0"/>
                      <a:t>tate General </a:t>
                    </a:r>
                    <a:r>
                      <a:rPr lang="en-US" dirty="0" smtClean="0"/>
                      <a:t>Funds</a:t>
                    </a:r>
                  </a:p>
                  <a:p>
                    <a:r>
                      <a:rPr lang="en-US" dirty="0" smtClean="0"/>
                      <a:t>23%</a:t>
                    </a:r>
                    <a:endParaRPr lang="en-US" dirty="0"/>
                  </a:p>
                </c:rich>
              </c:tx>
              <c:dLblPos val="bestFit"/>
              <c:showLegendKey val="1"/>
              <c:showVal val="0"/>
              <c:showCatName val="1"/>
              <c:showSerName val="0"/>
              <c:showPercent val="1"/>
              <c:showBubbleSize val="0"/>
              <c:separator>
</c:separator>
            </c:dLbl>
            <c:dLbl>
              <c:idx val="1"/>
              <c:layout>
                <c:manualLayout>
                  <c:x val="3.703703703703709E-2"/>
                  <c:y val="-1.9642232966162798E-2"/>
                </c:manualLayout>
              </c:layout>
              <c:dLblPos val="bestFit"/>
              <c:showLegendKey val="1"/>
              <c:showVal val="0"/>
              <c:showCatName val="1"/>
              <c:showSerName val="0"/>
              <c:showPercent val="1"/>
              <c:showBubbleSize val="0"/>
              <c:separator>
</c:separator>
            </c:dLbl>
            <c:dLbl>
              <c:idx val="2"/>
              <c:layout>
                <c:manualLayout>
                  <c:x val="-2.7777777777777853E-2"/>
                  <c:y val="4.7702565774966781E-2"/>
                </c:manualLayout>
              </c:layout>
              <c:tx>
                <c:rich>
                  <a:bodyPr/>
                  <a:lstStyle/>
                  <a:p>
                    <a:r>
                      <a:rPr lang="en-US" sz="1400" dirty="0" smtClean="0"/>
                      <a:t>M</a:t>
                    </a:r>
                    <a:r>
                      <a:rPr lang="en-US" dirty="0" smtClean="0"/>
                      <a:t>edicare</a:t>
                    </a:r>
                    <a:r>
                      <a:rPr lang="en-US" baseline="0" dirty="0" smtClean="0"/>
                      <a:t> and </a:t>
                    </a:r>
                    <a:r>
                      <a:rPr lang="en-US" dirty="0" smtClean="0"/>
                      <a:t>Medicaid</a:t>
                    </a:r>
                    <a:r>
                      <a:rPr lang="en-US" dirty="0"/>
                      <a:t>
</a:t>
                    </a:r>
                    <a:r>
                      <a:rPr lang="en-US" dirty="0" smtClean="0"/>
                      <a:t>4%</a:t>
                    </a:r>
                    <a:endParaRPr lang="en-US" dirty="0"/>
                  </a:p>
                </c:rich>
              </c:tx>
              <c:dLblPos val="bestFit"/>
              <c:showLegendKey val="1"/>
              <c:showVal val="0"/>
              <c:showCatName val="1"/>
              <c:showSerName val="0"/>
              <c:showPercent val="1"/>
              <c:showBubbleSize val="0"/>
              <c:separator>
</c:separator>
            </c:dLbl>
            <c:dLbl>
              <c:idx val="3"/>
              <c:layout>
                <c:manualLayout>
                  <c:x val="-3.3950617283950643E-2"/>
                  <c:y val="1.4030166404401976E-2"/>
                </c:manualLayout>
              </c:layout>
              <c:dLblPos val="bestFit"/>
              <c:showLegendKey val="1"/>
              <c:showVal val="0"/>
              <c:showCatName val="1"/>
              <c:showSerName val="0"/>
              <c:showPercent val="1"/>
              <c:showBubbleSize val="0"/>
              <c:separator>
</c:separator>
            </c:dLbl>
            <c:dLbl>
              <c:idx val="4"/>
              <c:layout>
                <c:manualLayout>
                  <c:x val="-2.1604938271605E-2"/>
                  <c:y val="0"/>
                </c:manualLayout>
              </c:layout>
              <c:dLblPos val="bestFit"/>
              <c:showLegendKey val="1"/>
              <c:showVal val="0"/>
              <c:showCatName val="1"/>
              <c:showSerName val="0"/>
              <c:showPercent val="1"/>
              <c:showBubbleSize val="0"/>
              <c:separator>
</c:separator>
            </c:dLbl>
            <c:dLbl>
              <c:idx val="5"/>
              <c:layout>
                <c:manualLayout>
                  <c:x val="-1.5432098765432126E-3"/>
                  <c:y val="2.5254299527923633E-2"/>
                </c:manualLayout>
              </c:layout>
              <c:tx>
                <c:rich>
                  <a:bodyPr/>
                  <a:lstStyle/>
                  <a:p>
                    <a:r>
                      <a:rPr lang="en-US" sz="1400" dirty="0"/>
                      <a:t>O</a:t>
                    </a:r>
                    <a:r>
                      <a:rPr lang="en-US" dirty="0"/>
                      <a:t>ther </a:t>
                    </a:r>
                    <a:r>
                      <a:rPr lang="en-US" dirty="0" smtClean="0"/>
                      <a:t>State</a:t>
                    </a:r>
                    <a:r>
                      <a:rPr lang="en-US" baseline="0" dirty="0" smtClean="0"/>
                      <a:t> </a:t>
                    </a:r>
                    <a:r>
                      <a:rPr lang="en-US" dirty="0" smtClean="0"/>
                      <a:t>Funds</a:t>
                    </a:r>
                  </a:p>
                  <a:p>
                    <a:r>
                      <a:rPr lang="en-US" dirty="0" smtClean="0"/>
                      <a:t>16</a:t>
                    </a:r>
                    <a:r>
                      <a:rPr lang="en-US" dirty="0"/>
                      <a:t>%</a:t>
                    </a:r>
                  </a:p>
                </c:rich>
              </c:tx>
              <c:dLblPos val="bestFit"/>
              <c:showLegendKey val="1"/>
              <c:showVal val="0"/>
              <c:showCatName val="1"/>
              <c:showSerName val="0"/>
              <c:showPercent val="1"/>
              <c:showBubbleSize val="0"/>
              <c:separator>
</c:separator>
            </c:dLbl>
            <c:txPr>
              <a:bodyPr/>
              <a:lstStyle/>
              <a:p>
                <a:pPr>
                  <a:defRPr sz="1400"/>
                </a:pPr>
                <a:endParaRPr lang="en-US"/>
              </a:p>
            </c:txPr>
            <c:dLblPos val="outEnd"/>
            <c:showLegendKey val="1"/>
            <c:showVal val="0"/>
            <c:showCatName val="1"/>
            <c:showSerName val="0"/>
            <c:showPercent val="1"/>
            <c:showBubbleSize val="0"/>
            <c:separator>
</c:separator>
            <c:showLeaderLines val="1"/>
          </c:dLbls>
          <c:cat>
            <c:strRef>
              <c:f>Revenue!$A$108:$A$113</c:f>
              <c:strCache>
                <c:ptCount val="6"/>
                <c:pt idx="0">
                  <c:v>State General Funds</c:v>
                </c:pt>
                <c:pt idx="1">
                  <c:v>Federal Funds</c:v>
                </c:pt>
                <c:pt idx="2">
                  <c:v>Medicare and Medicaid</c:v>
                </c:pt>
                <c:pt idx="3">
                  <c:v>Fees and Fines</c:v>
                </c:pt>
                <c:pt idx="4">
                  <c:v>Other Sources</c:v>
                </c:pt>
                <c:pt idx="5">
                  <c:v>Other State/Territory Funds</c:v>
                </c:pt>
              </c:strCache>
            </c:strRef>
          </c:cat>
          <c:val>
            <c:numRef>
              <c:f>(Revenue!$E$56,Revenue!$G$56,Revenue!$I$56,Revenue!$K$56,Revenue!$M$56,Revenue!$O$56)</c:f>
              <c:numCache>
                <c:formatCode>"$"#,##0</c:formatCode>
                <c:ptCount val="6"/>
                <c:pt idx="0">
                  <c:v>6997.3370509999995</c:v>
                </c:pt>
                <c:pt idx="1">
                  <c:v>14043.23883</c:v>
                </c:pt>
                <c:pt idx="2">
                  <c:v>1377.9272470000001</c:v>
                </c:pt>
                <c:pt idx="3">
                  <c:v>2165.407152000008</c:v>
                </c:pt>
                <c:pt idx="4">
                  <c:v>1675.3488540000001</c:v>
                </c:pt>
                <c:pt idx="5">
                  <c:v>5013.1739250000001</c:v>
                </c:pt>
              </c:numCache>
            </c:numRef>
          </c:val>
        </c:ser>
        <c:dLbls>
          <c:showLegendKey val="0"/>
          <c:showVal val="0"/>
          <c:showCatName val="0"/>
          <c:showSerName val="0"/>
          <c:showPercent val="1"/>
          <c:showBubbleSize val="0"/>
          <c:showLeaderLines val="1"/>
        </c:dLbls>
        <c:firstSliceAng val="0"/>
      </c:pieChart>
    </c:plotArea>
    <c:plotVisOnly val="1"/>
    <c:dispBlanksAs val="zero"/>
    <c:showDLblsOverMax val="0"/>
  </c:chart>
  <c:txPr>
    <a:bodyPr/>
    <a:lstStyle/>
    <a:p>
      <a:pPr>
        <a:defRPr sz="1800"/>
      </a:pPr>
      <a:endParaRPr lang="en-US"/>
    </a:p>
  </c:txPr>
  <c:externalData r:id="rId2">
    <c:autoUpdate val="0"/>
  </c:externalData>
</c:chartSpace>
</file>

<file path=ppt/media/image1.png>
</file>

<file path=ppt/media/image10.png>
</file>

<file path=ppt/media/image11.png>
</file>

<file path=ppt/media/image12.jpeg>
</file>

<file path=ppt/media/image13.jpeg>
</file>

<file path=ppt/media/image14.png>
</file>

<file path=ppt/media/image15.jpeg>
</file>

<file path=ppt/media/image16.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B87E611-AF56-4626-9E3C-958C17CA3E33}" type="datetimeFigureOut">
              <a:rPr lang="en-US" smtClean="0"/>
              <a:t>6/17/2013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A602EB1-53D9-4DFE-8424-3D64C9FE56AF}" type="slidenum">
              <a:rPr lang="en-US" smtClean="0"/>
              <a:t>‹#›</a:t>
            </a:fld>
            <a:endParaRPr lang="en-US"/>
          </a:p>
        </p:txBody>
      </p:sp>
    </p:spTree>
    <p:extLst>
      <p:ext uri="{BB962C8B-B14F-4D97-AF65-F5344CB8AC3E}">
        <p14:creationId xmlns:p14="http://schemas.microsoft.com/office/powerpoint/2010/main" val="1733569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baseline="0" dirty="0" smtClean="0"/>
          </a:p>
        </p:txBody>
      </p:sp>
      <p:sp>
        <p:nvSpPr>
          <p:cNvPr id="4" name="Slide Number Placeholder 3"/>
          <p:cNvSpPr>
            <a:spLocks noGrp="1"/>
          </p:cNvSpPr>
          <p:nvPr>
            <p:ph type="sldNum" sz="quarter" idx="10"/>
          </p:nvPr>
        </p:nvSpPr>
        <p:spPr/>
        <p:txBody>
          <a:bodyPr/>
          <a:lstStyle/>
          <a:p>
            <a:fld id="{3B185874-15CE-47AA-B1DD-1CD5C7AFE39A}" type="slidenum">
              <a:rPr lang="en-US" smtClean="0">
                <a:solidFill>
                  <a:prstClr val="black"/>
                </a:solidFill>
              </a:rPr>
              <a:pPr/>
              <a:t>1</a:t>
            </a:fld>
            <a:endParaRPr lang="en-US" dirty="0">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1" indent="-171441">
              <a:buFont typeface="Arial"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11</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82054C-5FFB-4925-88B8-34BFE44764D6}" type="slidenum">
              <a:rPr lang="en-US" smtClean="0"/>
              <a:pPr/>
              <a:t>12</a:t>
            </a:fld>
            <a:endParaRPr lang="en-US"/>
          </a:p>
        </p:txBody>
      </p:sp>
    </p:spTree>
    <p:extLst>
      <p:ext uri="{BB962C8B-B14F-4D97-AF65-F5344CB8AC3E}">
        <p14:creationId xmlns:p14="http://schemas.microsoft.com/office/powerpoint/2010/main" val="25854303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1" indent="-171441">
              <a:buFont typeface="Arial" pitchFamily="34" charset="0"/>
              <a:buChar char="•"/>
            </a:pPr>
            <a:r>
              <a:rPr lang="en-US" baseline="0" dirty="0" smtClean="0"/>
              <a:t>Example of what CAN’T do: Neither the federal government nor its grantees or contractors can use federal funds to lobby or advocate.</a:t>
            </a:r>
          </a:p>
          <a:p>
            <a:pPr marL="171441" lvl="1" indent="-171441" defTabSz="914350">
              <a:buFont typeface="Arial" pitchFamily="34" charset="0"/>
              <a:buChar char="•"/>
            </a:pPr>
            <a:r>
              <a:rPr lang="en-US" baseline="0" dirty="0" smtClean="0"/>
              <a:t>Lobbying/advocating = lobbying or advocating for policies or </a:t>
            </a:r>
            <a:r>
              <a:rPr lang="en-US" dirty="0" smtClean="0"/>
              <a:t>legislation, or asking others to advocate (grassroots lobbying)</a:t>
            </a:r>
            <a:r>
              <a:rPr lang="en-US" baseline="0" dirty="0" smtClean="0"/>
              <a:t> </a:t>
            </a:r>
          </a:p>
        </p:txBody>
      </p:sp>
      <p:sp>
        <p:nvSpPr>
          <p:cNvPr id="4" name="Slide Number Placeholder 3"/>
          <p:cNvSpPr>
            <a:spLocks noGrp="1"/>
          </p:cNvSpPr>
          <p:nvPr>
            <p:ph type="sldNum" sz="quarter" idx="10"/>
          </p:nvPr>
        </p:nvSpPr>
        <p:spPr/>
        <p:txBody>
          <a:bodyPr/>
          <a:lstStyle/>
          <a:p>
            <a:fld id="{7E82054C-5FFB-4925-88B8-34BFE44764D6}" type="slidenum">
              <a:rPr lang="en-US" smtClean="0"/>
              <a:pPr/>
              <a:t>13</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14</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82054C-5FFB-4925-88B8-34BFE44764D6}" type="slidenum">
              <a:rPr lang="en-US" smtClean="0"/>
              <a:pPr/>
              <a:t>15</a:t>
            </a:fld>
            <a:endParaRPr lang="en-US"/>
          </a:p>
        </p:txBody>
      </p:sp>
    </p:spTree>
    <p:extLst>
      <p:ext uri="{BB962C8B-B14F-4D97-AF65-F5344CB8AC3E}">
        <p14:creationId xmlns:p14="http://schemas.microsoft.com/office/powerpoint/2010/main" val="25854303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20884463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17</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Image Placeholder 1"/>
          <p:cNvSpPr>
            <a:spLocks noGrp="1" noRot="1" noChangeAspect="1" noTextEdit="1"/>
          </p:cNvSpPr>
          <p:nvPr>
            <p:ph type="sldImg"/>
          </p:nvPr>
        </p:nvSpPr>
        <p:spPr bwMode="auto">
          <a:noFill/>
          <a:ln>
            <a:solidFill>
              <a:srgbClr val="000000"/>
            </a:solidFill>
            <a:miter lim="800000"/>
            <a:headEnd/>
            <a:tailEnd/>
          </a:ln>
        </p:spPr>
      </p:sp>
      <p:sp>
        <p:nvSpPr>
          <p:cNvPr id="104451" name="Notes Placeholder 2"/>
          <p:cNvSpPr>
            <a:spLocks noGrp="1"/>
          </p:cNvSpPr>
          <p:nvPr>
            <p:ph type="body" idx="1"/>
          </p:nvPr>
        </p:nvSpPr>
        <p:spPr bwMode="auto">
          <a:noFill/>
        </p:spPr>
        <p:txBody>
          <a:bodyPr/>
          <a:lstStyle/>
          <a:p>
            <a:pPr eaLnBrk="1" hangingPunct="1"/>
            <a:r>
              <a:rPr lang="en-US" dirty="0" smtClean="0">
                <a:latin typeface="Arial" charset="0"/>
                <a:cs typeface="Arial" charset="0"/>
              </a:rPr>
              <a:t>Let’s look at an example of appropriation language for a Social Services Block Grant that clearly states the three dimensions of appropriations law: purpose, time, and amount.</a:t>
            </a:r>
          </a:p>
          <a:p>
            <a:pPr eaLnBrk="1" hangingPunct="1"/>
            <a:endParaRPr lang="en-US" dirty="0" smtClean="0">
              <a:latin typeface="Arial" charset="0"/>
              <a:cs typeface="Arial" charset="0"/>
            </a:endParaRPr>
          </a:p>
          <a:p>
            <a:r>
              <a:rPr lang="en-US" b="1" dirty="0" smtClean="0"/>
              <a:t>SOCIAL SERVICES BLOCK GRANT</a:t>
            </a:r>
          </a:p>
          <a:p>
            <a:endParaRPr lang="en-US" b="1" dirty="0" smtClean="0"/>
          </a:p>
          <a:p>
            <a:r>
              <a:rPr lang="en-US" dirty="0" smtClean="0"/>
              <a:t>“For making grants to States pursuant to section 2002 of the Social Security Act, $2.8 billion. For carrying out section 2007 of the Social Security Act, an additional $1,800,000,000, which shall remain available until expended.”</a:t>
            </a:r>
          </a:p>
          <a:p>
            <a:endParaRPr lang="en-US" dirty="0" smtClean="0">
              <a:solidFill>
                <a:schemeClr val="hlink"/>
              </a:solidFill>
            </a:endParaRPr>
          </a:p>
          <a:p>
            <a:pPr eaLnBrk="1" hangingPunct="1"/>
            <a:r>
              <a:rPr lang="en-US" dirty="0" smtClean="0">
                <a:latin typeface="Arial" charset="0"/>
                <a:cs typeface="Arial" charset="0"/>
              </a:rPr>
              <a:t>The Purpose is “</a:t>
            </a:r>
            <a:r>
              <a:rPr lang="en-US" b="1" dirty="0" smtClean="0"/>
              <a:t>For carrying out section 2007 of the Social Security Act”</a:t>
            </a:r>
          </a:p>
          <a:p>
            <a:pPr eaLnBrk="1" hangingPunct="1"/>
            <a:endParaRPr lang="en-US" b="1" dirty="0" smtClean="0"/>
          </a:p>
          <a:p>
            <a:pPr eaLnBrk="1" hangingPunct="1"/>
            <a:r>
              <a:rPr lang="en-US" dirty="0" smtClean="0"/>
              <a:t>The Amount is</a:t>
            </a:r>
            <a:r>
              <a:rPr lang="en-US" b="1" dirty="0" smtClean="0"/>
              <a:t> “1.8 billion”</a:t>
            </a:r>
          </a:p>
          <a:p>
            <a:pPr eaLnBrk="1" hangingPunct="1"/>
            <a:endParaRPr lang="en-US" b="1" dirty="0" smtClean="0"/>
          </a:p>
          <a:p>
            <a:pPr eaLnBrk="1" hangingPunct="1"/>
            <a:r>
              <a:rPr lang="en-US" dirty="0" smtClean="0"/>
              <a:t>The Time</a:t>
            </a:r>
            <a:r>
              <a:rPr lang="en-US" b="1" dirty="0" smtClean="0"/>
              <a:t> “is available until expended”</a:t>
            </a:r>
          </a:p>
        </p:txBody>
      </p:sp>
      <p:sp>
        <p:nvSpPr>
          <p:cNvPr id="104452" name="Slide Number Placeholder 3"/>
          <p:cNvSpPr>
            <a:spLocks noGrp="1"/>
          </p:cNvSpPr>
          <p:nvPr>
            <p:ph type="sldNum" sz="quarter" idx="5"/>
          </p:nvPr>
        </p:nvSpPr>
        <p:spPr bwMode="auto">
          <a:noFill/>
          <a:ln>
            <a:miter lim="800000"/>
            <a:headEnd/>
            <a:tailEnd/>
          </a:ln>
        </p:spPr>
        <p:txBody>
          <a:bodyPr/>
          <a:lstStyle/>
          <a:p>
            <a:fld id="{6C12D9CE-B383-4A0F-9700-68AF447D0D21}" type="slidenum">
              <a:rPr lang="en-US" smtClean="0">
                <a:solidFill>
                  <a:prstClr val="black"/>
                </a:solidFill>
              </a:rPr>
              <a:pPr/>
              <a:t>18</a:t>
            </a:fld>
            <a:endParaRPr lang="en-US" smtClean="0">
              <a:solidFill>
                <a:prstClr val="black"/>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19</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20</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3</a:t>
            </a:fld>
            <a:endParaRPr lang="en-US"/>
          </a:p>
        </p:txBody>
      </p:sp>
    </p:spTree>
    <p:extLst>
      <p:ext uri="{BB962C8B-B14F-4D97-AF65-F5344CB8AC3E}">
        <p14:creationId xmlns:p14="http://schemas.microsoft.com/office/powerpoint/2010/main" val="22706771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1" indent="-171441">
              <a:buFont typeface="Arial" pitchFamily="34" charset="0"/>
              <a:buChar char="•"/>
            </a:pPr>
            <a:r>
              <a:rPr lang="en-US" baseline="0" dirty="0" smtClean="0"/>
              <a:t>Will not cover today the informal players: other stakeholders, including special interests (advocacy or lobbying groups)</a:t>
            </a:r>
          </a:p>
          <a:p>
            <a:pPr marL="171441" indent="-171441">
              <a:buFont typeface="Arial" pitchFamily="34" charset="0"/>
              <a:buChar char="•"/>
            </a:pPr>
            <a:endParaRPr lang="en-US" baseline="0" dirty="0" smtClean="0"/>
          </a:p>
          <a:p>
            <a:pPr marL="171441" indent="-171441">
              <a:buFont typeface="Arial" pitchFamily="34" charset="0"/>
              <a:buChar char="•"/>
            </a:pPr>
            <a:r>
              <a:rPr lang="en-US" baseline="0" dirty="0" smtClean="0"/>
              <a:t>CDC is an agency under the Department of Health and Human Services (HHS). In turn, HHS is a Department that falls within the Executive Branch. The President is the head of the Executive Branch. Therefore, in a nutshell, the chain of command/relationships between the President, HHS, and CDC in budget development is this: </a:t>
            </a:r>
          </a:p>
          <a:p>
            <a:pPr marL="628615" lvl="1" indent="-171441">
              <a:buFont typeface="Arial" pitchFamily="34" charset="0"/>
              <a:buChar char="•"/>
            </a:pPr>
            <a:endParaRPr lang="en-US" baseline="0" dirty="0" smtClean="0"/>
          </a:p>
          <a:p>
            <a:pPr marL="628615" lvl="1" indent="-171441">
              <a:buFont typeface="Arial" pitchFamily="34" charset="0"/>
              <a:buChar char="•"/>
            </a:pPr>
            <a:r>
              <a:rPr lang="en-US" dirty="0"/>
              <a:t>The President provides HHS with direction, priorities, and guidance for developing HHS’ annual budget</a:t>
            </a:r>
          </a:p>
          <a:p>
            <a:pPr marL="628615" lvl="1" indent="-171441">
              <a:buFont typeface="Arial" pitchFamily="34" charset="0"/>
              <a:buChar char="•"/>
            </a:pPr>
            <a:r>
              <a:rPr lang="en-US" dirty="0"/>
              <a:t>In turn, HHS provides HHS-specific guidance to CDC</a:t>
            </a:r>
          </a:p>
          <a:p>
            <a:pPr marL="628615" lvl="1" indent="-171441">
              <a:buFont typeface="Arial" pitchFamily="34" charset="0"/>
              <a:buChar char="•"/>
            </a:pPr>
            <a:r>
              <a:rPr lang="en-US" dirty="0"/>
              <a:t>Next, the CDC Director/Leadership will provide tailored guidance to CDC programs</a:t>
            </a:r>
          </a:p>
          <a:p>
            <a:pPr marL="628615" lvl="1" indent="-171441">
              <a:buFont typeface="Arial" pitchFamily="34" charset="0"/>
              <a:buChar char="•"/>
            </a:pPr>
            <a:r>
              <a:rPr lang="en-US" dirty="0"/>
              <a:t>This means </a:t>
            </a:r>
            <a:r>
              <a:rPr lang="en-US" u="sng" dirty="0"/>
              <a:t>some parameters </a:t>
            </a:r>
            <a:r>
              <a:rPr lang="en-US" dirty="0"/>
              <a:t>for developing a budget are set at levels higher than individual CDC programs </a:t>
            </a:r>
          </a:p>
          <a:p>
            <a:pPr marL="628615" lvl="1" indent="-171441">
              <a:buFont typeface="Arial" pitchFamily="34" charset="0"/>
              <a:buChar char="•"/>
            </a:pPr>
            <a:r>
              <a:rPr lang="en-US" dirty="0"/>
              <a:t>CDC programs develop their budget requests based on all of the guidance received, CDC programmatic expertise (i.e., the science), and knowledge of stakeholder </a:t>
            </a:r>
            <a:r>
              <a:rPr lang="en-US" dirty="0" smtClean="0"/>
              <a:t>needs </a:t>
            </a:r>
            <a:endParaRPr lang="en-US" dirty="0"/>
          </a:p>
          <a:p>
            <a:pPr marL="628615" lvl="1" indent="-171441">
              <a:buFont typeface="Arial" pitchFamily="34" charset="0"/>
              <a:buChar char="•"/>
            </a:pPr>
            <a:r>
              <a:rPr lang="en-US" dirty="0"/>
              <a:t>HHS and the President (through OMB) review and approve CDC’s budget </a:t>
            </a:r>
            <a:r>
              <a:rPr lang="en-US" dirty="0" smtClean="0"/>
              <a:t>submission </a:t>
            </a:r>
            <a:endParaRPr lang="en-US" dirty="0"/>
          </a:p>
          <a:p>
            <a:pPr marL="628615" lvl="1" indent="-171441">
              <a:buFont typeface="Arial" pitchFamily="34" charset="0"/>
              <a:buChar char="•"/>
            </a:pPr>
            <a:r>
              <a:rPr lang="en-US" dirty="0"/>
              <a:t>This means the President has final say over what is submitted to Congress for </a:t>
            </a:r>
            <a:r>
              <a:rPr lang="en-US" dirty="0" smtClean="0"/>
              <a:t>consideration </a:t>
            </a:r>
            <a:endParaRPr lang="en-US" dirty="0"/>
          </a:p>
          <a:p>
            <a:pPr marL="628615" lvl="1" indent="-171441">
              <a:buFont typeface="Arial" pitchFamily="34" charset="0"/>
              <a:buChar char="•"/>
            </a:pPr>
            <a:r>
              <a:rPr lang="en-US" dirty="0"/>
              <a:t>The President submits </a:t>
            </a:r>
            <a:r>
              <a:rPr lang="en-US" dirty="0" smtClean="0"/>
              <a:t>his US </a:t>
            </a:r>
            <a:r>
              <a:rPr lang="en-US" dirty="0"/>
              <a:t>budget request to Congress, usually on the first Monday in February every year</a:t>
            </a:r>
          </a:p>
          <a:p>
            <a:pPr marL="628615" lvl="1" indent="-171441">
              <a:buFont typeface="Arial" pitchFamily="34" charset="0"/>
              <a:buChar char="•"/>
            </a:pPr>
            <a:r>
              <a:rPr lang="en-US" dirty="0"/>
              <a:t>This submission serves as </a:t>
            </a:r>
            <a:r>
              <a:rPr lang="en-US" u="sng" dirty="0"/>
              <a:t>one</a:t>
            </a:r>
            <a:r>
              <a:rPr lang="en-US" dirty="0"/>
              <a:t> of the inputs Congress uses to draft its appropriations bills</a:t>
            </a:r>
            <a:endParaRPr lang="en-US" baseline="0" dirty="0" smtClean="0"/>
          </a:p>
          <a:p>
            <a:pPr marL="171441" indent="-171441">
              <a:buFont typeface="Arial" pitchFamily="34" charset="0"/>
              <a:buChar char="•"/>
            </a:pPr>
            <a:endParaRPr lang="en-US" baseline="0" dirty="0" smtClean="0"/>
          </a:p>
          <a:p>
            <a:pPr marL="171441" indent="-171441">
              <a:buFont typeface="Arial"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21</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22</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68244" indent="-168244">
              <a:buFont typeface="Arial" pitchFamily="34" charset="0"/>
              <a:buChar char="•"/>
            </a:pPr>
            <a:r>
              <a:rPr lang="en-US" dirty="0" smtClean="0"/>
              <a:t>Strategic Plan: Identifies new initiatives and expands existing programs.</a:t>
            </a:r>
          </a:p>
          <a:p>
            <a:pPr marL="168244" indent="-168244">
              <a:buFont typeface="Arial" pitchFamily="34" charset="0"/>
              <a:buChar char="•"/>
            </a:pPr>
            <a:r>
              <a:rPr lang="en-US" dirty="0" smtClean="0"/>
              <a:t>Formulation: Prepares budget estimates and justifications based on guidelines provided by Congress, OMB, and HHS.</a:t>
            </a:r>
          </a:p>
          <a:p>
            <a:pPr marL="168244" indent="-168244">
              <a:buFont typeface="Arial" pitchFamily="34" charset="0"/>
              <a:buChar char="•"/>
            </a:pPr>
            <a:r>
              <a:rPr lang="en-US" dirty="0" smtClean="0"/>
              <a:t>Presentation: Justifies budget request before Congress and responds to questions.</a:t>
            </a:r>
          </a:p>
          <a:p>
            <a:pPr marL="168244" indent="-168244">
              <a:buFont typeface="Arial" pitchFamily="34" charset="0"/>
              <a:buChar char="•"/>
            </a:pPr>
            <a:r>
              <a:rPr lang="en-US" dirty="0" smtClean="0"/>
              <a:t>Execution: Develops apportionments, spending plans, allotments, allowances, and obligates funds.</a:t>
            </a:r>
          </a:p>
          <a:p>
            <a:pPr marL="168244" indent="-168244">
              <a:buFont typeface="Arial" pitchFamily="34" charset="0"/>
              <a:buChar char="•"/>
            </a:pPr>
            <a:r>
              <a:rPr lang="en-US" dirty="0" smtClean="0"/>
              <a:t>Performance: Evaluation and Analysis ─ determines if the expected results were achieved.</a:t>
            </a:r>
          </a:p>
          <a:p>
            <a:pPr marL="168244" indent="-168244">
              <a:buFont typeface="Arial" pitchFamily="34" charset="0"/>
              <a:buChar char="•"/>
            </a:pPr>
            <a:r>
              <a:rPr lang="en-US" dirty="0" smtClean="0"/>
              <a:t>Future Strategic Direction: Performance results determine future funding decisions.</a:t>
            </a:r>
          </a:p>
          <a:p>
            <a:endParaRPr lang="en-US" dirty="0" smtClean="0"/>
          </a:p>
          <a:p>
            <a:r>
              <a:rPr lang="en-US" dirty="0" smtClean="0"/>
              <a:t>At any given time, federal</a:t>
            </a:r>
            <a:r>
              <a:rPr lang="en-US" baseline="0" dirty="0" smtClean="0"/>
              <a:t> agencies are working on different for three budget years. </a:t>
            </a:r>
            <a:endParaRPr lang="en-US" dirty="0" smtClean="0"/>
          </a:p>
          <a:p>
            <a:endParaRPr lang="en-US" dirty="0" smtClean="0"/>
          </a:p>
          <a:p>
            <a:r>
              <a:rPr lang="en-US" dirty="0" smtClean="0"/>
              <a:t>For</a:t>
            </a:r>
            <a:r>
              <a:rPr lang="en-US" baseline="0" dirty="0" smtClean="0"/>
              <a:t> example, we are currently:</a:t>
            </a:r>
            <a:endParaRPr lang="en-US" dirty="0" smtClean="0"/>
          </a:p>
          <a:p>
            <a:r>
              <a:rPr lang="en-US" dirty="0" smtClean="0"/>
              <a:t>1. Implementing the FY13 plan </a:t>
            </a:r>
          </a:p>
          <a:p>
            <a:r>
              <a:rPr lang="en-US" dirty="0" smtClean="0"/>
              <a:t>2. In the presentation phase for FY14 (e.g.,</a:t>
            </a:r>
            <a:r>
              <a:rPr lang="en-US" baseline="0" dirty="0" smtClean="0"/>
              <a:t> engaging in Congressional hearings and answering questions</a:t>
            </a:r>
            <a:r>
              <a:rPr lang="en-US" dirty="0" smtClean="0"/>
              <a:t> re FY14 request)</a:t>
            </a:r>
          </a:p>
          <a:p>
            <a:r>
              <a:rPr lang="en-US" dirty="0" smtClean="0"/>
              <a:t>3. Developing FY15 request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23</a:t>
            </a:fld>
            <a:endParaRPr lang="en-US"/>
          </a:p>
        </p:txBody>
      </p:sp>
    </p:spTree>
    <p:extLst>
      <p:ext uri="{BB962C8B-B14F-4D97-AF65-F5344CB8AC3E}">
        <p14:creationId xmlns:p14="http://schemas.microsoft.com/office/powerpoint/2010/main" val="16248612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82054C-5FFB-4925-88B8-34BFE44764D6}" type="slidenum">
              <a:rPr lang="en-US" smtClean="0"/>
              <a:pPr/>
              <a:t>24</a:t>
            </a:fld>
            <a:endParaRPr lang="en-US"/>
          </a:p>
        </p:txBody>
      </p:sp>
    </p:spTree>
    <p:extLst>
      <p:ext uri="{BB962C8B-B14F-4D97-AF65-F5344CB8AC3E}">
        <p14:creationId xmlns:p14="http://schemas.microsoft.com/office/powerpoint/2010/main" val="25813383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62138" indent="-162138">
              <a:buFont typeface="Arial" pitchFamily="34" charset="0"/>
              <a:buChar char="•"/>
            </a:pPr>
            <a:r>
              <a:rPr lang="en-US" dirty="0" smtClean="0"/>
              <a:t>All Funding Opportunity</a:t>
            </a:r>
            <a:r>
              <a:rPr lang="en-US" baseline="0" dirty="0" smtClean="0"/>
              <a:t> Announcements (F</a:t>
            </a:r>
            <a:r>
              <a:rPr lang="en-US" dirty="0" smtClean="0"/>
              <a:t>OAs) and Requests for Contracts (RFC) must map back to a Congressional authority and appropriation.</a:t>
            </a:r>
            <a:r>
              <a:rPr lang="en-US" baseline="0" dirty="0" smtClean="0"/>
              <a:t> </a:t>
            </a:r>
          </a:p>
        </p:txBody>
      </p:sp>
      <p:sp>
        <p:nvSpPr>
          <p:cNvPr id="4" name="Slide Number Placeholder 3"/>
          <p:cNvSpPr>
            <a:spLocks noGrp="1"/>
          </p:cNvSpPr>
          <p:nvPr>
            <p:ph type="sldNum" sz="quarter" idx="10"/>
          </p:nvPr>
        </p:nvSpPr>
        <p:spPr/>
        <p:txBody>
          <a:bodyPr/>
          <a:lstStyle/>
          <a:p>
            <a:fld id="{7E82054C-5FFB-4925-88B8-34BFE44764D6}" type="slidenum">
              <a:rPr lang="en-US" smtClean="0"/>
              <a:pPr/>
              <a:t>25</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82054C-5FFB-4925-88B8-34BFE44764D6}" type="slidenum">
              <a:rPr lang="en-US" smtClean="0"/>
              <a:pPr/>
              <a:t>26</a:t>
            </a:fld>
            <a:endParaRPr lang="en-US"/>
          </a:p>
        </p:txBody>
      </p:sp>
    </p:spTree>
    <p:extLst>
      <p:ext uri="{BB962C8B-B14F-4D97-AF65-F5344CB8AC3E}">
        <p14:creationId xmlns:p14="http://schemas.microsoft.com/office/powerpoint/2010/main" val="25854303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62138" indent="-162138">
              <a:buFont typeface="Arial"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27</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29</a:t>
            </a:fld>
            <a:endParaRPr lang="en-US"/>
          </a:p>
        </p:txBody>
      </p:sp>
    </p:spTree>
    <p:extLst>
      <p:ext uri="{BB962C8B-B14F-4D97-AF65-F5344CB8AC3E}">
        <p14:creationId xmlns:p14="http://schemas.microsoft.com/office/powerpoint/2010/main" val="27919220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Other CIOs have the capability</a:t>
            </a:r>
            <a:r>
              <a:rPr lang="en-US" baseline="0" dirty="0" smtClean="0"/>
              <a:t> to help fund the PHAP program. </a:t>
            </a:r>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30</a:t>
            </a:fld>
            <a:endParaRPr lang="en-US"/>
          </a:p>
        </p:txBody>
      </p:sp>
    </p:spTree>
    <p:extLst>
      <p:ext uri="{BB962C8B-B14F-4D97-AF65-F5344CB8AC3E}">
        <p14:creationId xmlns:p14="http://schemas.microsoft.com/office/powerpoint/2010/main" val="9488611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Grants and Cooperative Agreements are funding mechanisms.</a:t>
            </a:r>
            <a:r>
              <a:rPr lang="en-US" baseline="0" dirty="0" smtClean="0"/>
              <a:t> </a:t>
            </a:r>
            <a:r>
              <a:rPr lang="en-US" dirty="0" smtClean="0"/>
              <a:t>A</a:t>
            </a:r>
            <a:r>
              <a:rPr lang="en-US" baseline="0" dirty="0" smtClean="0"/>
              <a:t> funding mechanism is the type of funded application or transaction used at the CDC. Programs are areas within the funding mechanisms. </a:t>
            </a:r>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31</a:t>
            </a:fld>
            <a:endParaRPr lang="en-US"/>
          </a:p>
        </p:txBody>
      </p:sp>
    </p:spTree>
    <p:extLst>
      <p:ext uri="{BB962C8B-B14F-4D97-AF65-F5344CB8AC3E}">
        <p14:creationId xmlns:p14="http://schemas.microsoft.com/office/powerpoint/2010/main" val="798508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82054C-5FFB-4925-88B8-34BFE44764D6}" type="slidenum">
              <a:rPr lang="en-US" smtClean="0"/>
              <a:pPr/>
              <a:t>4</a:t>
            </a:fld>
            <a:endParaRPr lang="en-US"/>
          </a:p>
        </p:txBody>
      </p:sp>
    </p:spTree>
    <p:extLst>
      <p:ext uri="{BB962C8B-B14F-4D97-AF65-F5344CB8AC3E}">
        <p14:creationId xmlns:p14="http://schemas.microsoft.com/office/powerpoint/2010/main" val="25854303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way CDC Funds can be used. </a:t>
            </a:r>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32</a:t>
            </a:fld>
            <a:endParaRPr lang="en-US"/>
          </a:p>
        </p:txBody>
      </p:sp>
    </p:spTree>
    <p:extLst>
      <p:ext uri="{BB962C8B-B14F-4D97-AF65-F5344CB8AC3E}">
        <p14:creationId xmlns:p14="http://schemas.microsoft.com/office/powerpoint/2010/main" val="28763676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issuing a FOA, an agency notifies the public of the availability of funding. </a:t>
            </a:r>
          </a:p>
          <a:p>
            <a:r>
              <a:rPr lang="en-US" dirty="0" smtClean="0"/>
              <a:t>Applicants can apply through Grants.gov.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33</a:t>
            </a:fld>
            <a:endParaRPr lang="en-US"/>
          </a:p>
        </p:txBody>
      </p:sp>
    </p:spTree>
    <p:extLst>
      <p:ext uri="{BB962C8B-B14F-4D97-AF65-F5344CB8AC3E}">
        <p14:creationId xmlns:p14="http://schemas.microsoft.com/office/powerpoint/2010/main" val="24534572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information</a:t>
            </a:r>
            <a:r>
              <a:rPr lang="en-US" baseline="0" dirty="0" smtClean="0"/>
              <a:t> can be found on Grants.gov under an FOA. </a:t>
            </a:r>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34</a:t>
            </a:fld>
            <a:endParaRPr lang="en-US"/>
          </a:p>
        </p:txBody>
      </p:sp>
    </p:spTree>
    <p:extLst>
      <p:ext uri="{BB962C8B-B14F-4D97-AF65-F5344CB8AC3E}">
        <p14:creationId xmlns:p14="http://schemas.microsoft.com/office/powerpoint/2010/main" val="2256594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several other directions listed within the FOA that must be followed by the applicant in order to be eligible for funding consideration. </a:t>
            </a:r>
          </a:p>
          <a:p>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36</a:t>
            </a:fld>
            <a:endParaRPr lang="en-US"/>
          </a:p>
        </p:txBody>
      </p:sp>
    </p:spTree>
    <p:extLst>
      <p:ext uri="{BB962C8B-B14F-4D97-AF65-F5344CB8AC3E}">
        <p14:creationId xmlns:p14="http://schemas.microsoft.com/office/powerpoint/2010/main" val="13437627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of the quarterly and final reports is to provide accurate and timely program information to program managers and to respond to Congressional, Departmental, and public requests for information about the program. </a:t>
            </a:r>
          </a:p>
          <a:p>
            <a:endParaRPr lang="en-US" dirty="0"/>
          </a:p>
        </p:txBody>
      </p:sp>
      <p:sp>
        <p:nvSpPr>
          <p:cNvPr id="4" name="Slide Number Placeholder 3"/>
          <p:cNvSpPr>
            <a:spLocks noGrp="1"/>
          </p:cNvSpPr>
          <p:nvPr>
            <p:ph type="sldNum" sz="quarter" idx="10"/>
          </p:nvPr>
        </p:nvSpPr>
        <p:spPr/>
        <p:txBody>
          <a:bodyPr/>
          <a:lstStyle/>
          <a:p>
            <a:fld id="{EA602EB1-53D9-4DFE-8424-3D64C9FE56AF}" type="slidenum">
              <a:rPr lang="en-US" smtClean="0"/>
              <a:t>38</a:t>
            </a:fld>
            <a:endParaRPr lang="en-US"/>
          </a:p>
        </p:txBody>
      </p:sp>
    </p:spTree>
    <p:extLst>
      <p:ext uri="{BB962C8B-B14F-4D97-AF65-F5344CB8AC3E}">
        <p14:creationId xmlns:p14="http://schemas.microsoft.com/office/powerpoint/2010/main" val="4015164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5</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noTextEdit="1"/>
          </p:cNvSpPr>
          <p:nvPr>
            <p:ph type="sldImg"/>
          </p:nvPr>
        </p:nvSpPr>
        <p:spPr>
          <a:ln/>
        </p:spPr>
      </p:sp>
      <p:sp>
        <p:nvSpPr>
          <p:cNvPr id="3" name="Notes Placeholder 2"/>
          <p:cNvSpPr>
            <a:spLocks noGrp="1"/>
          </p:cNvSpPr>
          <p:nvPr>
            <p:ph type="body" idx="1"/>
          </p:nvPr>
        </p:nvSpPr>
        <p:spPr/>
        <p:txBody>
          <a:bodyPr>
            <a:normAutofit/>
          </a:bodyPr>
          <a:lstStyle/>
          <a:p>
            <a:pPr>
              <a:defRPr/>
            </a:pPr>
            <a:endParaRPr lang="en-US" dirty="0" smtClean="0">
              <a:latin typeface="+mn-lt"/>
            </a:endParaRPr>
          </a:p>
        </p:txBody>
      </p:sp>
      <p:sp>
        <p:nvSpPr>
          <p:cNvPr id="8192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4300">
                <a:solidFill>
                  <a:srgbClr val="003399"/>
                </a:solidFill>
                <a:latin typeface="Garamond" pitchFamily="18" charset="0"/>
              </a:defRPr>
            </a:lvl1pPr>
            <a:lvl2pPr marL="729017" indent="-280391">
              <a:defRPr sz="4300">
                <a:solidFill>
                  <a:srgbClr val="003399"/>
                </a:solidFill>
                <a:latin typeface="Garamond" pitchFamily="18" charset="0"/>
              </a:defRPr>
            </a:lvl2pPr>
            <a:lvl3pPr marL="1121564" indent="-224312">
              <a:defRPr sz="4300">
                <a:solidFill>
                  <a:srgbClr val="003399"/>
                </a:solidFill>
                <a:latin typeface="Garamond" pitchFamily="18" charset="0"/>
              </a:defRPr>
            </a:lvl3pPr>
            <a:lvl4pPr marL="1570189" indent="-224312">
              <a:defRPr sz="4300">
                <a:solidFill>
                  <a:srgbClr val="003399"/>
                </a:solidFill>
                <a:latin typeface="Garamond" pitchFamily="18" charset="0"/>
              </a:defRPr>
            </a:lvl4pPr>
            <a:lvl5pPr marL="2018816" indent="-224312">
              <a:defRPr sz="4300">
                <a:solidFill>
                  <a:srgbClr val="003399"/>
                </a:solidFill>
                <a:latin typeface="Garamond" pitchFamily="18" charset="0"/>
              </a:defRPr>
            </a:lvl5pPr>
            <a:lvl6pPr marL="2467441" indent="-224312" eaLnBrk="0" fontAlgn="base" hangingPunct="0">
              <a:spcBef>
                <a:spcPct val="0"/>
              </a:spcBef>
              <a:spcAft>
                <a:spcPct val="0"/>
              </a:spcAft>
              <a:defRPr sz="4300">
                <a:solidFill>
                  <a:srgbClr val="003399"/>
                </a:solidFill>
                <a:latin typeface="Garamond" pitchFamily="18" charset="0"/>
              </a:defRPr>
            </a:lvl6pPr>
            <a:lvl7pPr marL="2916065" indent="-224312" eaLnBrk="0" fontAlgn="base" hangingPunct="0">
              <a:spcBef>
                <a:spcPct val="0"/>
              </a:spcBef>
              <a:spcAft>
                <a:spcPct val="0"/>
              </a:spcAft>
              <a:defRPr sz="4300">
                <a:solidFill>
                  <a:srgbClr val="003399"/>
                </a:solidFill>
                <a:latin typeface="Garamond" pitchFamily="18" charset="0"/>
              </a:defRPr>
            </a:lvl7pPr>
            <a:lvl8pPr marL="3364692" indent="-224312" eaLnBrk="0" fontAlgn="base" hangingPunct="0">
              <a:spcBef>
                <a:spcPct val="0"/>
              </a:spcBef>
              <a:spcAft>
                <a:spcPct val="0"/>
              </a:spcAft>
              <a:defRPr sz="4300">
                <a:solidFill>
                  <a:srgbClr val="003399"/>
                </a:solidFill>
                <a:latin typeface="Garamond" pitchFamily="18" charset="0"/>
              </a:defRPr>
            </a:lvl8pPr>
            <a:lvl9pPr marL="3813317" indent="-224312" eaLnBrk="0" fontAlgn="base" hangingPunct="0">
              <a:spcBef>
                <a:spcPct val="0"/>
              </a:spcBef>
              <a:spcAft>
                <a:spcPct val="0"/>
              </a:spcAft>
              <a:defRPr sz="4300">
                <a:solidFill>
                  <a:srgbClr val="003399"/>
                </a:solidFill>
                <a:latin typeface="Garamond" pitchFamily="18" charset="0"/>
              </a:defRPr>
            </a:lvl9pPr>
          </a:lstStyle>
          <a:p>
            <a:fld id="{BC0168AD-1DF8-426C-8A11-C01E234EAB54}" type="slidenum">
              <a:rPr lang="en-US" sz="1200">
                <a:solidFill>
                  <a:srgbClr val="000000"/>
                </a:solidFill>
              </a:rPr>
              <a:pPr/>
              <a:t>6</a:t>
            </a:fld>
            <a:endParaRPr lang="en-US" sz="1200">
              <a:solidFill>
                <a:srgbClr val="000000"/>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7</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1" indent="-171441">
              <a:buFont typeface="Arial"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8</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1" indent="-171441">
              <a:buFont typeface="Arial"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9</a:t>
            </a:fld>
            <a:endParaRPr lang="en-US"/>
          </a:p>
        </p:txBody>
      </p:sp>
    </p:spTree>
    <p:extLst>
      <p:ext uri="{BB962C8B-B14F-4D97-AF65-F5344CB8AC3E}">
        <p14:creationId xmlns:p14="http://schemas.microsoft.com/office/powerpoint/2010/main" val="20884463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41" indent="-171441">
              <a:buFont typeface="Arial"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7E82054C-5FFB-4925-88B8-34BFE44764D6}" type="slidenum">
              <a:rPr lang="en-US" smtClean="0"/>
              <a:pPr/>
              <a:t>10</a:t>
            </a:fld>
            <a:endParaRPr lang="en-US"/>
          </a:p>
        </p:txBody>
      </p:sp>
    </p:spTree>
    <p:extLst>
      <p:ext uri="{BB962C8B-B14F-4D97-AF65-F5344CB8AC3E}">
        <p14:creationId xmlns:p14="http://schemas.microsoft.com/office/powerpoint/2010/main" val="2088446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7.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Master" Target="../slideMasters/slideMaster8.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9.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3" Type="http://schemas.openxmlformats.org/officeDocument/2006/relationships/hyperlink" Target="mailto:OSTLTSfeedback@cdc.gov" TargetMode="External"/><Relationship Id="rId2" Type="http://schemas.openxmlformats.org/officeDocument/2006/relationships/image" Target="../media/image9.png"/><Relationship Id="rId1" Type="http://schemas.openxmlformats.org/officeDocument/2006/relationships/slideMaster" Target="../slideMasters/slideMaster9.xml"/><Relationship Id="rId4" Type="http://schemas.openxmlformats.org/officeDocument/2006/relationships/hyperlink" Target="http://www.cdc.gov/stltpublichealth" TargetMode="Externa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7215DAE-F9B1-44B2-BE42-AFB2AABA11B7}" type="datetimeFigureOut">
              <a:rPr lang="en-US" smtClean="0"/>
              <a:t>6/17/2013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572867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215DAE-F9B1-44B2-BE42-AFB2AABA11B7}" type="datetimeFigureOut">
              <a:rPr lang="en-US" smtClean="0"/>
              <a:t>6/17/2013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2228739528"/>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38C8445A-B86A-4454-9851-C2318DAC270E}"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8812946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9128A3FF-A8A8-4BBF-902E-09C18026E26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78330108"/>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011AC1-FE59-4FA5-B7F4-F16B734D329E}"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32676293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2C57987-5065-442D-B2B5-75FD02EF317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299326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215DAE-F9B1-44B2-BE42-AFB2AABA11B7}" type="datetimeFigureOut">
              <a:rPr lang="en-US" smtClean="0"/>
              <a:t>6/17/2013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20763243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asi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000"/>
              </a:lnSpc>
              <a:defRPr sz="2800" b="1" baseline="0">
                <a:solidFill>
                  <a:schemeClr val="bg1"/>
                </a:solidFill>
                <a:effectLst/>
              </a:defRPr>
            </a:lvl1pPr>
          </a:lstStyle>
          <a:p>
            <a:r>
              <a:rPr lang="en-US" dirty="0" smtClean="0"/>
              <a:t>Headline – Myriad Pro, Bold, Shadow, 28pt</a:t>
            </a:r>
            <a:endParaRPr lang="en-US" dirty="0"/>
          </a:p>
        </p:txBody>
      </p:sp>
      <p:sp>
        <p:nvSpPr>
          <p:cNvPr id="3" name="Content Placeholder 2"/>
          <p:cNvSpPr>
            <a:spLocks noGrp="1"/>
          </p:cNvSpPr>
          <p:nvPr>
            <p:ph idx="1" hasCustomPrompt="1"/>
          </p:nvPr>
        </p:nvSpPr>
        <p:spPr>
          <a:xfrm>
            <a:off x="457200" y="1600201"/>
            <a:ext cx="82296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
        <p:nvSpPr>
          <p:cNvPr id="7" name="Text Placeholder 8"/>
          <p:cNvSpPr>
            <a:spLocks noGrp="1"/>
          </p:cNvSpPr>
          <p:nvPr>
            <p:ph type="body" sz="quarter" idx="10" hasCustomPrompt="1"/>
          </p:nvPr>
        </p:nvSpPr>
        <p:spPr>
          <a:xfrm>
            <a:off x="457200" y="5791200"/>
            <a:ext cx="8229600" cy="609600"/>
          </a:xfrm>
          <a:prstGeom prst="rect">
            <a:avLst/>
          </a:prstGeom>
        </p:spPr>
        <p:txBody>
          <a:bodyPr anchor="b" anchorCtr="0"/>
          <a:lstStyle>
            <a:lvl1pPr algn="l">
              <a:lnSpc>
                <a:spcPts val="1100"/>
              </a:lnSpc>
              <a:buNone/>
              <a:defRPr sz="11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dirty="0" smtClean="0"/>
              <a:t>*Citations and references – Myriad Pro, 11pt</a:t>
            </a:r>
            <a:endParaRPr lang="en-US" dirty="0"/>
          </a:p>
        </p:txBody>
      </p:sp>
    </p:spTree>
    <p:extLst>
      <p:ext uri="{BB962C8B-B14F-4D97-AF65-F5344CB8AC3E}">
        <p14:creationId xmlns:p14="http://schemas.microsoft.com/office/powerpoint/2010/main" val="38813554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ustom Layout">
    <p:bg>
      <p:bgPr>
        <a:blipFill dpi="0" rotWithShape="0">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1828988481"/>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Data Slide (for content heavy tables and chart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000"/>
              </a:lnSpc>
              <a:defRPr sz="2800" b="1" baseline="0">
                <a:solidFill>
                  <a:schemeClr val="bg1"/>
                </a:solidFill>
                <a:effectLst/>
              </a:defRPr>
            </a:lvl1pPr>
          </a:lstStyle>
          <a:p>
            <a:r>
              <a:rPr lang="en-US" dirty="0" smtClean="0"/>
              <a:t>Headline – Myriad Pro, Bold, Shadow, 28pt</a:t>
            </a:r>
            <a:endParaRPr lang="en-US" dirty="0"/>
          </a:p>
        </p:txBody>
      </p:sp>
      <p:sp>
        <p:nvSpPr>
          <p:cNvPr id="3" name="Content Placeholder 2"/>
          <p:cNvSpPr>
            <a:spLocks noGrp="1"/>
          </p:cNvSpPr>
          <p:nvPr>
            <p:ph idx="1" hasCustomPrompt="1"/>
          </p:nvPr>
        </p:nvSpPr>
        <p:spPr>
          <a:xfrm>
            <a:off x="457200" y="1600201"/>
            <a:ext cx="82296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
        <p:nvSpPr>
          <p:cNvPr id="7" name="Text Placeholder 8"/>
          <p:cNvSpPr>
            <a:spLocks noGrp="1"/>
          </p:cNvSpPr>
          <p:nvPr>
            <p:ph type="body" sz="quarter" idx="10" hasCustomPrompt="1"/>
          </p:nvPr>
        </p:nvSpPr>
        <p:spPr>
          <a:xfrm>
            <a:off x="457200" y="5791200"/>
            <a:ext cx="8229600" cy="609600"/>
          </a:xfrm>
          <a:prstGeom prst="rect">
            <a:avLst/>
          </a:prstGeom>
        </p:spPr>
        <p:txBody>
          <a:bodyPr anchor="b" anchorCtr="0"/>
          <a:lstStyle>
            <a:lvl1pPr algn="l">
              <a:lnSpc>
                <a:spcPts val="1100"/>
              </a:lnSpc>
              <a:buNone/>
              <a:defRPr sz="11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dirty="0" smtClean="0"/>
              <a:t>*Citations and references – Myriad Pro, 11pt</a:t>
            </a:r>
            <a:endParaRPr lang="en-US" dirty="0"/>
          </a:p>
        </p:txBody>
      </p:sp>
    </p:spTree>
    <p:extLst>
      <p:ext uri="{BB962C8B-B14F-4D97-AF65-F5344CB8AC3E}">
        <p14:creationId xmlns:p14="http://schemas.microsoft.com/office/powerpoint/2010/main" val="52922350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700739" name="Rectangle 3"/>
          <p:cNvSpPr>
            <a:spLocks noGrp="1" noChangeArrowheads="1"/>
          </p:cNvSpPr>
          <p:nvPr>
            <p:ph type="ctrTitle" sz="quarter"/>
          </p:nvPr>
        </p:nvSpPr>
        <p:spPr>
          <a:xfrm>
            <a:off x="600075" y="3114675"/>
            <a:ext cx="7403188" cy="549275"/>
          </a:xfrm>
        </p:spPr>
        <p:txBody>
          <a:bodyPr/>
          <a:lstStyle>
            <a:lvl1pPr>
              <a:lnSpc>
                <a:spcPts val="3200"/>
              </a:lnSpc>
              <a:spcBef>
                <a:spcPct val="100000"/>
              </a:spcBef>
              <a:buClr>
                <a:schemeClr val="tx2"/>
              </a:buClr>
              <a:buSzPct val="85000"/>
              <a:buFont typeface="Wingdings" charset="2"/>
              <a:buNone/>
              <a:defRPr sz="2800"/>
            </a:lvl1pPr>
          </a:lstStyle>
          <a:p>
            <a:r>
              <a:rPr lang="en-US" smtClean="0"/>
              <a:t>Click to edit Master title style</a:t>
            </a:r>
            <a:endParaRPr lang="en-US" dirty="0"/>
          </a:p>
        </p:txBody>
      </p:sp>
      <p:sp>
        <p:nvSpPr>
          <p:cNvPr id="3700740" name="Rectangle 4"/>
          <p:cNvSpPr>
            <a:spLocks noGrp="1" noChangeArrowheads="1"/>
          </p:cNvSpPr>
          <p:nvPr>
            <p:ph type="subTitle" sz="quarter" idx="1"/>
          </p:nvPr>
        </p:nvSpPr>
        <p:spPr>
          <a:xfrm>
            <a:off x="600075" y="3935413"/>
            <a:ext cx="6583363" cy="439737"/>
          </a:xfrm>
        </p:spPr>
        <p:txBody>
          <a:bodyPr/>
          <a:lstStyle>
            <a:lvl1pPr>
              <a:lnSpc>
                <a:spcPts val="2400"/>
              </a:lnSpc>
              <a:spcBef>
                <a:spcPct val="15000"/>
              </a:spcBef>
              <a:buClrTx/>
              <a:buNone/>
              <a:defRPr sz="2000" b="1"/>
            </a:lvl1pPr>
          </a:lstStyle>
          <a:p>
            <a:r>
              <a:rPr lang="en-US" smtClean="0"/>
              <a:t>Click to edit Master subtitle style</a:t>
            </a:r>
            <a:endParaRPr lang="en-US" dirty="0"/>
          </a:p>
        </p:txBody>
      </p:sp>
      <p:pic>
        <p:nvPicPr>
          <p:cNvPr id="13" name="Picture 12" descr="PHAP_PPTSwoosh_20110111.jpg"/>
          <p:cNvPicPr>
            <a:picLocks noChangeAspect="1"/>
          </p:cNvPicPr>
          <p:nvPr userDrawn="1"/>
        </p:nvPicPr>
        <p:blipFill>
          <a:blip r:embed="rId2"/>
          <a:stretch>
            <a:fillRect/>
          </a:stretch>
        </p:blipFill>
        <p:spPr>
          <a:xfrm>
            <a:off x="0" y="0"/>
            <a:ext cx="9144000" cy="1755140"/>
          </a:xfrm>
          <a:prstGeom prst="rect">
            <a:avLst/>
          </a:prstGeom>
        </p:spPr>
      </p:pic>
      <p:pic>
        <p:nvPicPr>
          <p:cNvPr id="8" name="Picture 7" descr="ostlts-lockup-ppt.jpg"/>
          <p:cNvPicPr>
            <a:picLocks noChangeAspect="1"/>
          </p:cNvPicPr>
          <p:nvPr userDrawn="1"/>
        </p:nvPicPr>
        <p:blipFill>
          <a:blip r:embed="rId3"/>
          <a:stretch>
            <a:fillRect/>
          </a:stretch>
        </p:blipFill>
        <p:spPr>
          <a:xfrm>
            <a:off x="225468" y="6130277"/>
            <a:ext cx="8693064" cy="509730"/>
          </a:xfrm>
          <a:prstGeom prst="rect">
            <a:avLst/>
          </a:prstGeom>
        </p:spPr>
      </p:pic>
    </p:spTree>
    <p:extLst>
      <p:ext uri="{BB962C8B-B14F-4D97-AF65-F5344CB8AC3E}">
        <p14:creationId xmlns:p14="http://schemas.microsoft.com/office/powerpoint/2010/main" val="2756895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112837"/>
            <a:ext cx="8229600" cy="4906963"/>
          </a:xfrm>
          <a:prstGeom prst="rect">
            <a:avLst/>
          </a:prstGeom>
        </p:spPr>
        <p:txBody>
          <a:bodyPr>
            <a:normAutofit/>
          </a:bodyPr>
          <a:lstStyle>
            <a:lvl1pPr>
              <a:buFontTx/>
              <a:buNone/>
              <a:defRPr sz="2800">
                <a:solidFill>
                  <a:srgbClr val="003399"/>
                </a:solidFill>
                <a:latin typeface="Arial" pitchFamily="34" charset="0"/>
                <a:cs typeface="Arial" pitchFamily="34" charset="0"/>
              </a:defRPr>
            </a:lvl1pPr>
            <a:lvl2pPr marL="463550" indent="-238125">
              <a:spcBef>
                <a:spcPts val="400"/>
              </a:spcBef>
              <a:spcAft>
                <a:spcPts val="400"/>
              </a:spcAft>
              <a:buClr>
                <a:srgbClr val="003399"/>
              </a:buClr>
              <a:buFont typeface="Wingdings" pitchFamily="2" charset="2"/>
              <a:buChar char="§"/>
              <a:defRPr sz="2400">
                <a:solidFill>
                  <a:srgbClr val="003399"/>
                </a:solidFill>
                <a:latin typeface="Arial" pitchFamily="34" charset="0"/>
                <a:cs typeface="Arial" pitchFamily="34" charset="0"/>
              </a:defRPr>
            </a:lvl2pPr>
            <a:lvl3pPr marL="801688" indent="-225425">
              <a:spcBef>
                <a:spcPts val="400"/>
              </a:spcBef>
              <a:spcAft>
                <a:spcPts val="400"/>
              </a:spcAft>
              <a:buClr>
                <a:srgbClr val="003399"/>
              </a:buClr>
              <a:buFont typeface="Arial" pitchFamily="34" charset="0"/>
              <a:buChar char="–"/>
              <a:defRPr sz="2200">
                <a:solidFill>
                  <a:srgbClr val="003399"/>
                </a:solidFill>
                <a:latin typeface="Arial" pitchFamily="34" charset="0"/>
                <a:cs typeface="Arial" pitchFamily="34" charset="0"/>
              </a:defRPr>
            </a:lvl3pPr>
            <a:lvl4pPr marL="1139825" indent="-225425">
              <a:spcBef>
                <a:spcPts val="400"/>
              </a:spcBef>
              <a:spcAft>
                <a:spcPts val="400"/>
              </a:spcAft>
              <a:buClr>
                <a:srgbClr val="003399"/>
              </a:buClr>
              <a:buFont typeface="Arial" pitchFamily="34" charset="0"/>
              <a:buChar char="•"/>
              <a:defRPr sz="2200" baseline="0">
                <a:solidFill>
                  <a:srgbClr val="003399"/>
                </a:solidFill>
                <a:latin typeface="Arial" pitchFamily="34" charset="0"/>
                <a:cs typeface="Arial" pitchFamily="34" charset="0"/>
              </a:defRPr>
            </a:lvl4pPr>
            <a:lvl5pPr>
              <a:defRPr sz="1800">
                <a:latin typeface="Arial" pitchFamily="34" charset="0"/>
                <a:cs typeface="Arial" pitchFamily="34" charset="0"/>
              </a:defRPr>
            </a:lvl5pPr>
          </a:lstStyle>
          <a:p>
            <a:pPr lvl="0"/>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06739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Basic Content w/o Footer">
    <p:spTree>
      <p:nvGrpSpPr>
        <p:cNvPr id="1" name=""/>
        <p:cNvGrpSpPr/>
        <p:nvPr/>
      </p:nvGrpSpPr>
      <p:grpSpPr>
        <a:xfrm>
          <a:off x="0" y="0"/>
          <a:ext cx="0" cy="0"/>
          <a:chOff x="0" y="0"/>
          <a:chExt cx="0" cy="0"/>
        </a:xfrm>
      </p:grpSpPr>
      <p:sp>
        <p:nvSpPr>
          <p:cNvPr id="7"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8" name="Content Placeholder 2"/>
          <p:cNvSpPr>
            <a:spLocks noGrp="1"/>
          </p:cNvSpPr>
          <p:nvPr>
            <p:ph idx="1"/>
          </p:nvPr>
        </p:nvSpPr>
        <p:spPr>
          <a:xfrm>
            <a:off x="457200" y="1600202"/>
            <a:ext cx="82296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1611190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Basi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800"/>
              </a:lnSpc>
              <a:defRPr sz="3600" b="1" baseline="0">
                <a:solidFill>
                  <a:srgbClr val="39305A"/>
                </a:solidFill>
                <a:effectLst/>
              </a:defRPr>
            </a:lvl1pPr>
          </a:lstStyle>
          <a:p>
            <a:r>
              <a:rPr lang="en-US" dirty="0" smtClean="0"/>
              <a:t>Headline – Myriad Pro, Bold, Shadow, 36pt</a:t>
            </a:r>
            <a:endParaRPr lang="en-US" dirty="0"/>
          </a:p>
        </p:txBody>
      </p:sp>
      <p:sp>
        <p:nvSpPr>
          <p:cNvPr id="3" name="Content Placeholder 2"/>
          <p:cNvSpPr>
            <a:spLocks noGrp="1"/>
          </p:cNvSpPr>
          <p:nvPr>
            <p:ph idx="1" hasCustomPrompt="1"/>
          </p:nvPr>
        </p:nvSpPr>
        <p:spPr>
          <a:xfrm>
            <a:off x="457200" y="1600200"/>
            <a:ext cx="8229600" cy="4754879"/>
          </a:xfrm>
          <a:prstGeom prst="rect">
            <a:avLst/>
          </a:prstGeom>
        </p:spPr>
        <p:txBody>
          <a:bodyPr/>
          <a:lstStyle>
            <a:lvl1pPr>
              <a:buClr>
                <a:schemeClr val="accent1">
                  <a:lumMod val="40000"/>
                  <a:lumOff val="60000"/>
                </a:schemeClr>
              </a:buClr>
              <a:buSzPct val="70000"/>
              <a:buFont typeface="Wingdings" pitchFamily="2" charset="2"/>
              <a:buChar char="q"/>
              <a:defRPr sz="2400" b="1" baseline="0">
                <a:solidFill>
                  <a:srgbClr val="6B5D84"/>
                </a:solidFill>
              </a:defRPr>
            </a:lvl1pPr>
            <a:lvl2pPr>
              <a:buClr>
                <a:schemeClr val="accent1">
                  <a:lumMod val="40000"/>
                  <a:lumOff val="60000"/>
                </a:schemeClr>
              </a:buClr>
              <a:buSzPct val="100000"/>
              <a:buFont typeface="Wingdings" pitchFamily="2" charset="2"/>
              <a:buChar char="§"/>
              <a:defRPr sz="2000">
                <a:solidFill>
                  <a:srgbClr val="6B5D84"/>
                </a:solidFill>
              </a:defRPr>
            </a:lvl2pPr>
            <a:lvl3pPr>
              <a:buClr>
                <a:schemeClr val="accent1">
                  <a:lumMod val="40000"/>
                  <a:lumOff val="60000"/>
                </a:schemeClr>
              </a:buClr>
              <a:buSzPct val="100000"/>
              <a:buFont typeface="Arial" pitchFamily="34" charset="0"/>
              <a:buChar char="•"/>
              <a:defRPr sz="1800">
                <a:solidFill>
                  <a:srgbClr val="6B5D84"/>
                </a:solidFill>
              </a:defRPr>
            </a:lvl3pPr>
            <a:lvl4pPr>
              <a:buClr>
                <a:schemeClr val="accent1">
                  <a:lumMod val="40000"/>
                  <a:lumOff val="60000"/>
                </a:schemeClr>
              </a:buClr>
              <a:buSzPct val="70000"/>
              <a:buFont typeface="Courier New" pitchFamily="49" charset="0"/>
              <a:buChar char="o"/>
              <a:defRPr sz="1800" baseline="0">
                <a:solidFill>
                  <a:srgbClr val="6B5D84"/>
                </a:solidFill>
              </a:defRPr>
            </a:lvl4pPr>
            <a:lvl5pPr>
              <a:buClr>
                <a:schemeClr val="accent1">
                  <a:lumMod val="40000"/>
                  <a:lumOff val="60000"/>
                </a:schemeClr>
              </a:buClr>
              <a:buSzPct val="70000"/>
              <a:buFont typeface="Arial" pitchFamily="34" charset="0"/>
              <a:buChar char="•"/>
              <a:defRPr sz="1800">
                <a:solidFill>
                  <a:srgbClr val="6B5D84"/>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Tree>
    <p:extLst>
      <p:ext uri="{BB962C8B-B14F-4D97-AF65-F5344CB8AC3E}">
        <p14:creationId xmlns:p14="http://schemas.microsoft.com/office/powerpoint/2010/main" val="141815987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1_line_head_logo">
    <p:spTree>
      <p:nvGrpSpPr>
        <p:cNvPr id="1" name=""/>
        <p:cNvGrpSpPr/>
        <p:nvPr/>
      </p:nvGrpSpPr>
      <p:grpSpPr>
        <a:xfrm>
          <a:off x="0" y="0"/>
          <a:ext cx="0" cy="0"/>
          <a:chOff x="0" y="0"/>
          <a:chExt cx="0" cy="0"/>
        </a:xfrm>
      </p:grpSpPr>
      <p:sp>
        <p:nvSpPr>
          <p:cNvPr id="2" name="Title 1"/>
          <p:cNvSpPr>
            <a:spLocks noGrp="1"/>
          </p:cNvSpPr>
          <p:nvPr>
            <p:ph type="title"/>
          </p:nvPr>
        </p:nvSpPr>
        <p:spPr>
          <a:xfrm>
            <a:off x="0" y="13369"/>
            <a:ext cx="9144000" cy="1134295"/>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306281"/>
            <a:ext cx="8229600" cy="4730625"/>
          </a:xfrm>
        </p:spPr>
        <p:txBody>
          <a:bodyPr/>
          <a:lstStyle>
            <a:lvl2pPr>
              <a:buClr>
                <a:schemeClr val="bg2">
                  <a:lumMod val="40000"/>
                  <a:lumOff val="60000"/>
                </a:schemeClr>
              </a:buClr>
              <a:defRPr/>
            </a:lvl2pPr>
            <a:lvl3pPr>
              <a:buClr>
                <a:schemeClr val="bg2">
                  <a:lumMod val="40000"/>
                  <a:lumOff val="60000"/>
                </a:schemeClr>
              </a:buClr>
              <a:defRPr/>
            </a:lvl3pPr>
            <a:lvl4pPr>
              <a:buClr>
                <a:schemeClr val="bg2">
                  <a:lumMod val="40000"/>
                  <a:lumOff val="60000"/>
                </a:schemeClr>
              </a:buClr>
              <a:defRPr/>
            </a:lvl4pPr>
            <a:lvl5pPr>
              <a:buClr>
                <a:schemeClr val="bg2">
                  <a:lumMod val="40000"/>
                  <a:lumOff val="60000"/>
                </a:schemeClr>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99117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215DAE-F9B1-44B2-BE42-AFB2AABA11B7}" type="datetimeFigureOut">
              <a:rPr lang="en-US" smtClean="0"/>
              <a:t>6/17/2013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32867091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751413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274525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a:prstGeom prst="rect">
            <a:avLst/>
          </a:prstGeom>
        </p:spPr>
        <p:txBody>
          <a:bodyPr lIns="79242" tIns="39621" rIns="79242" bIns="39621" anchor="b"/>
          <a:lstStyle>
            <a:lvl1pPr algn="l">
              <a:defRPr sz="2800" b="1" baseline="0">
                <a:solidFill>
                  <a:srgbClr val="BDB2D6"/>
                </a:solidFill>
                <a:effectLst/>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a:prstGeom prst="rect">
            <a:avLst/>
          </a:prstGeom>
          <a:ln w="25400">
            <a:solidFill>
              <a:schemeClr val="bg2"/>
            </a:solidFill>
          </a:ln>
          <a:effectLst>
            <a:outerShdw blurRad="44450" dist="27940" dir="5400000" algn="ctr">
              <a:srgbClr val="000000">
                <a:alpha val="32000"/>
              </a:srgbClr>
            </a:outerShdw>
          </a:effectLst>
        </p:spPr>
        <p:txBody>
          <a:bodyPr lIns="79242" tIns="39621" rIns="79242" bIns="39621"/>
          <a:lstStyle>
            <a:lvl1pPr marL="0" indent="0">
              <a:buNone/>
              <a:defRPr sz="2800">
                <a:solidFill>
                  <a:srgbClr val="BDB2D6"/>
                </a:solidFill>
                <a:effectLst/>
              </a:defRPr>
            </a:lvl1pPr>
            <a:lvl2pPr marL="396210" indent="0">
              <a:buNone/>
              <a:defRPr sz="2400"/>
            </a:lvl2pPr>
            <a:lvl3pPr marL="792419" indent="0">
              <a:buNone/>
              <a:defRPr sz="2100"/>
            </a:lvl3pPr>
            <a:lvl4pPr marL="1188629" indent="0">
              <a:buNone/>
              <a:defRPr sz="1700"/>
            </a:lvl4pPr>
            <a:lvl5pPr marL="1584838" indent="0">
              <a:buNone/>
              <a:defRPr sz="1700"/>
            </a:lvl5pPr>
            <a:lvl6pPr marL="1981048" indent="0">
              <a:buNone/>
              <a:defRPr sz="1700"/>
            </a:lvl6pPr>
            <a:lvl7pPr marL="2377257" indent="0">
              <a:buNone/>
              <a:defRPr sz="1700"/>
            </a:lvl7pPr>
            <a:lvl8pPr marL="2773467" indent="0">
              <a:buNone/>
              <a:defRPr sz="1700"/>
            </a:lvl8pPr>
            <a:lvl9pPr marL="3169676" indent="0">
              <a:buNone/>
              <a:defRPr sz="17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792288" y="5367339"/>
            <a:ext cx="5486400" cy="804862"/>
          </a:xfrm>
          <a:prstGeom prst="rect">
            <a:avLst/>
          </a:prstGeom>
        </p:spPr>
        <p:txBody>
          <a:bodyPr lIns="79242" tIns="39621" rIns="79242" bIns="39621"/>
          <a:lstStyle>
            <a:lvl1pPr marL="0" indent="0">
              <a:buNone/>
              <a:defRPr sz="2000" baseline="0">
                <a:solidFill>
                  <a:schemeClr val="bg2"/>
                </a:solidFill>
              </a:defRPr>
            </a:lvl1pPr>
            <a:lvl2pPr marL="396210" indent="0">
              <a:buNone/>
              <a:defRPr sz="1000"/>
            </a:lvl2pPr>
            <a:lvl3pPr marL="792419" indent="0">
              <a:buNone/>
              <a:defRPr sz="900"/>
            </a:lvl3pPr>
            <a:lvl4pPr marL="1188629" indent="0">
              <a:buNone/>
              <a:defRPr sz="800"/>
            </a:lvl4pPr>
            <a:lvl5pPr marL="1584838" indent="0">
              <a:buNone/>
              <a:defRPr sz="800"/>
            </a:lvl5pPr>
            <a:lvl6pPr marL="1981048" indent="0">
              <a:buNone/>
              <a:defRPr sz="800"/>
            </a:lvl6pPr>
            <a:lvl7pPr marL="2377257" indent="0">
              <a:buNone/>
              <a:defRPr sz="800"/>
            </a:lvl7pPr>
            <a:lvl8pPr marL="2773467" indent="0">
              <a:buNone/>
              <a:defRPr sz="800"/>
            </a:lvl8pPr>
            <a:lvl9pPr marL="3169676" indent="0">
              <a:buNone/>
              <a:defRPr sz="800"/>
            </a:lvl9pPr>
          </a:lstStyle>
          <a:p>
            <a:pPr lvl="0"/>
            <a:r>
              <a:rPr lang="en-US" dirty="0" smtClean="0"/>
              <a:t>Click to edit Master text styles</a:t>
            </a:r>
          </a:p>
        </p:txBody>
      </p:sp>
    </p:spTree>
    <p:extLst>
      <p:ext uri="{BB962C8B-B14F-4D97-AF65-F5344CB8AC3E}">
        <p14:creationId xmlns:p14="http://schemas.microsoft.com/office/powerpoint/2010/main" val="127405372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700739" name="Rectangle 3"/>
          <p:cNvSpPr>
            <a:spLocks noGrp="1" noChangeArrowheads="1"/>
          </p:cNvSpPr>
          <p:nvPr>
            <p:ph type="ctrTitle" sz="quarter"/>
          </p:nvPr>
        </p:nvSpPr>
        <p:spPr>
          <a:xfrm>
            <a:off x="600075" y="3114675"/>
            <a:ext cx="7403188" cy="549275"/>
          </a:xfrm>
        </p:spPr>
        <p:txBody>
          <a:bodyPr/>
          <a:lstStyle>
            <a:lvl1pPr>
              <a:lnSpc>
                <a:spcPts val="3200"/>
              </a:lnSpc>
              <a:spcBef>
                <a:spcPct val="100000"/>
              </a:spcBef>
              <a:buClr>
                <a:schemeClr val="tx2"/>
              </a:buClr>
              <a:buSzPct val="85000"/>
              <a:buFont typeface="Wingdings" charset="2"/>
              <a:buNone/>
              <a:defRPr sz="2800"/>
            </a:lvl1pPr>
          </a:lstStyle>
          <a:p>
            <a:r>
              <a:rPr lang="en-US" smtClean="0"/>
              <a:t>Click to edit Master title style</a:t>
            </a:r>
            <a:endParaRPr lang="en-US" dirty="0"/>
          </a:p>
        </p:txBody>
      </p:sp>
      <p:sp>
        <p:nvSpPr>
          <p:cNvPr id="3700740" name="Rectangle 4"/>
          <p:cNvSpPr>
            <a:spLocks noGrp="1" noChangeArrowheads="1"/>
          </p:cNvSpPr>
          <p:nvPr>
            <p:ph type="subTitle" sz="quarter" idx="1"/>
          </p:nvPr>
        </p:nvSpPr>
        <p:spPr>
          <a:xfrm>
            <a:off x="600075" y="3935413"/>
            <a:ext cx="6583363" cy="439737"/>
          </a:xfrm>
        </p:spPr>
        <p:txBody>
          <a:bodyPr/>
          <a:lstStyle>
            <a:lvl1pPr>
              <a:lnSpc>
                <a:spcPts val="2400"/>
              </a:lnSpc>
              <a:spcBef>
                <a:spcPct val="15000"/>
              </a:spcBef>
              <a:buClrTx/>
              <a:buNone/>
              <a:defRPr sz="2000" b="1"/>
            </a:lvl1pPr>
          </a:lstStyle>
          <a:p>
            <a:r>
              <a:rPr lang="en-US" smtClean="0"/>
              <a:t>Click to edit Master subtitle style</a:t>
            </a:r>
            <a:endParaRPr lang="en-US" dirty="0"/>
          </a:p>
        </p:txBody>
      </p:sp>
      <p:pic>
        <p:nvPicPr>
          <p:cNvPr id="13" name="Picture 12" descr="PHAP_PPTSwoosh_20110111.jpg"/>
          <p:cNvPicPr>
            <a:picLocks noChangeAspect="1"/>
          </p:cNvPicPr>
          <p:nvPr userDrawn="1"/>
        </p:nvPicPr>
        <p:blipFill>
          <a:blip r:embed="rId2"/>
          <a:stretch>
            <a:fillRect/>
          </a:stretch>
        </p:blipFill>
        <p:spPr>
          <a:xfrm>
            <a:off x="0" y="0"/>
            <a:ext cx="9144000" cy="1755140"/>
          </a:xfrm>
          <a:prstGeom prst="rect">
            <a:avLst/>
          </a:prstGeom>
        </p:spPr>
      </p:pic>
      <p:pic>
        <p:nvPicPr>
          <p:cNvPr id="8" name="Picture 7" descr="ostlts-lockup-ppt.jpg"/>
          <p:cNvPicPr>
            <a:picLocks noChangeAspect="1"/>
          </p:cNvPicPr>
          <p:nvPr userDrawn="1"/>
        </p:nvPicPr>
        <p:blipFill>
          <a:blip r:embed="rId3"/>
          <a:stretch>
            <a:fillRect/>
          </a:stretch>
        </p:blipFill>
        <p:spPr>
          <a:xfrm>
            <a:off x="225468" y="6130277"/>
            <a:ext cx="8693064" cy="509730"/>
          </a:xfrm>
          <a:prstGeom prst="rect">
            <a:avLst/>
          </a:prstGeom>
        </p:spPr>
      </p:pic>
    </p:spTree>
    <p:extLst>
      <p:ext uri="{BB962C8B-B14F-4D97-AF65-F5344CB8AC3E}">
        <p14:creationId xmlns:p14="http://schemas.microsoft.com/office/powerpoint/2010/main" val="40224099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112837"/>
            <a:ext cx="8229600" cy="4906963"/>
          </a:xfrm>
          <a:prstGeom prst="rect">
            <a:avLst/>
          </a:prstGeom>
        </p:spPr>
        <p:txBody>
          <a:bodyPr>
            <a:normAutofit/>
          </a:bodyPr>
          <a:lstStyle>
            <a:lvl1pPr>
              <a:buFontTx/>
              <a:buNone/>
              <a:defRPr sz="2800">
                <a:solidFill>
                  <a:srgbClr val="003399"/>
                </a:solidFill>
                <a:latin typeface="Arial" pitchFamily="34" charset="0"/>
                <a:cs typeface="Arial" pitchFamily="34" charset="0"/>
              </a:defRPr>
            </a:lvl1pPr>
            <a:lvl2pPr marL="463550" indent="-238125">
              <a:spcBef>
                <a:spcPts val="400"/>
              </a:spcBef>
              <a:spcAft>
                <a:spcPts val="400"/>
              </a:spcAft>
              <a:buClr>
                <a:srgbClr val="003399"/>
              </a:buClr>
              <a:buFont typeface="Wingdings" pitchFamily="2" charset="2"/>
              <a:buChar char="§"/>
              <a:defRPr sz="2400">
                <a:solidFill>
                  <a:srgbClr val="003399"/>
                </a:solidFill>
                <a:latin typeface="Arial" pitchFamily="34" charset="0"/>
                <a:cs typeface="Arial" pitchFamily="34" charset="0"/>
              </a:defRPr>
            </a:lvl2pPr>
            <a:lvl3pPr marL="801688" indent="-225425">
              <a:spcBef>
                <a:spcPts val="400"/>
              </a:spcBef>
              <a:spcAft>
                <a:spcPts val="400"/>
              </a:spcAft>
              <a:buClr>
                <a:srgbClr val="003399"/>
              </a:buClr>
              <a:buFont typeface="Arial" pitchFamily="34" charset="0"/>
              <a:buChar char="–"/>
              <a:defRPr sz="2200">
                <a:solidFill>
                  <a:srgbClr val="003399"/>
                </a:solidFill>
                <a:latin typeface="Arial" pitchFamily="34" charset="0"/>
                <a:cs typeface="Arial" pitchFamily="34" charset="0"/>
              </a:defRPr>
            </a:lvl3pPr>
            <a:lvl4pPr marL="1139825" indent="-225425">
              <a:spcBef>
                <a:spcPts val="400"/>
              </a:spcBef>
              <a:spcAft>
                <a:spcPts val="400"/>
              </a:spcAft>
              <a:buClr>
                <a:srgbClr val="003399"/>
              </a:buClr>
              <a:buFont typeface="Arial" pitchFamily="34" charset="0"/>
              <a:buChar char="•"/>
              <a:defRPr sz="2200" baseline="0">
                <a:solidFill>
                  <a:srgbClr val="003399"/>
                </a:solidFill>
                <a:latin typeface="Arial" pitchFamily="34" charset="0"/>
                <a:cs typeface="Arial" pitchFamily="34" charset="0"/>
              </a:defRPr>
            </a:lvl4pPr>
            <a:lvl5pPr>
              <a:defRPr sz="1800">
                <a:latin typeface="Arial" pitchFamily="34" charset="0"/>
                <a:cs typeface="Arial" pitchFamily="34" charset="0"/>
              </a:defRPr>
            </a:lvl5pPr>
          </a:lstStyle>
          <a:p>
            <a:pPr lvl="0"/>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833007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Basic Content w/o Footer">
    <p:spTree>
      <p:nvGrpSpPr>
        <p:cNvPr id="1" name=""/>
        <p:cNvGrpSpPr/>
        <p:nvPr/>
      </p:nvGrpSpPr>
      <p:grpSpPr>
        <a:xfrm>
          <a:off x="0" y="0"/>
          <a:ext cx="0" cy="0"/>
          <a:chOff x="0" y="0"/>
          <a:chExt cx="0" cy="0"/>
        </a:xfrm>
      </p:grpSpPr>
      <p:sp>
        <p:nvSpPr>
          <p:cNvPr id="7"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8" name="Content Placeholder 2"/>
          <p:cNvSpPr>
            <a:spLocks noGrp="1"/>
          </p:cNvSpPr>
          <p:nvPr>
            <p:ph idx="1"/>
          </p:nvPr>
        </p:nvSpPr>
        <p:spPr>
          <a:xfrm>
            <a:off x="457200" y="1600202"/>
            <a:ext cx="82296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2157793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Basi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800"/>
              </a:lnSpc>
              <a:defRPr sz="3600" b="1" baseline="0">
                <a:solidFill>
                  <a:srgbClr val="39305A"/>
                </a:solidFill>
                <a:effectLst/>
              </a:defRPr>
            </a:lvl1pPr>
          </a:lstStyle>
          <a:p>
            <a:r>
              <a:rPr lang="en-US" dirty="0" smtClean="0"/>
              <a:t>Headline – Myriad Pro, Bold, Shadow, 36pt</a:t>
            </a:r>
            <a:endParaRPr lang="en-US" dirty="0"/>
          </a:p>
        </p:txBody>
      </p:sp>
      <p:sp>
        <p:nvSpPr>
          <p:cNvPr id="3" name="Content Placeholder 2"/>
          <p:cNvSpPr>
            <a:spLocks noGrp="1"/>
          </p:cNvSpPr>
          <p:nvPr>
            <p:ph idx="1" hasCustomPrompt="1"/>
          </p:nvPr>
        </p:nvSpPr>
        <p:spPr>
          <a:xfrm>
            <a:off x="457200" y="1600200"/>
            <a:ext cx="8229600" cy="4754879"/>
          </a:xfrm>
          <a:prstGeom prst="rect">
            <a:avLst/>
          </a:prstGeom>
        </p:spPr>
        <p:txBody>
          <a:bodyPr/>
          <a:lstStyle>
            <a:lvl1pPr>
              <a:buClr>
                <a:schemeClr val="accent1">
                  <a:lumMod val="40000"/>
                  <a:lumOff val="60000"/>
                </a:schemeClr>
              </a:buClr>
              <a:buSzPct val="70000"/>
              <a:buFont typeface="Wingdings" pitchFamily="2" charset="2"/>
              <a:buChar char="q"/>
              <a:defRPr sz="2400" b="1" baseline="0">
                <a:solidFill>
                  <a:srgbClr val="6B5D84"/>
                </a:solidFill>
              </a:defRPr>
            </a:lvl1pPr>
            <a:lvl2pPr>
              <a:buClr>
                <a:schemeClr val="accent1">
                  <a:lumMod val="40000"/>
                  <a:lumOff val="60000"/>
                </a:schemeClr>
              </a:buClr>
              <a:buSzPct val="100000"/>
              <a:buFont typeface="Wingdings" pitchFamily="2" charset="2"/>
              <a:buChar char="§"/>
              <a:defRPr sz="2000">
                <a:solidFill>
                  <a:srgbClr val="6B5D84"/>
                </a:solidFill>
              </a:defRPr>
            </a:lvl2pPr>
            <a:lvl3pPr>
              <a:buClr>
                <a:schemeClr val="accent1">
                  <a:lumMod val="40000"/>
                  <a:lumOff val="60000"/>
                </a:schemeClr>
              </a:buClr>
              <a:buSzPct val="100000"/>
              <a:buFont typeface="Arial" pitchFamily="34" charset="0"/>
              <a:buChar char="•"/>
              <a:defRPr sz="1800">
                <a:solidFill>
                  <a:srgbClr val="6B5D84"/>
                </a:solidFill>
              </a:defRPr>
            </a:lvl3pPr>
            <a:lvl4pPr>
              <a:buClr>
                <a:schemeClr val="accent1">
                  <a:lumMod val="40000"/>
                  <a:lumOff val="60000"/>
                </a:schemeClr>
              </a:buClr>
              <a:buSzPct val="70000"/>
              <a:buFont typeface="Courier New" pitchFamily="49" charset="0"/>
              <a:buChar char="o"/>
              <a:defRPr sz="1800" baseline="0">
                <a:solidFill>
                  <a:srgbClr val="6B5D84"/>
                </a:solidFill>
              </a:defRPr>
            </a:lvl4pPr>
            <a:lvl5pPr>
              <a:buClr>
                <a:schemeClr val="accent1">
                  <a:lumMod val="40000"/>
                  <a:lumOff val="60000"/>
                </a:schemeClr>
              </a:buClr>
              <a:buSzPct val="70000"/>
              <a:buFont typeface="Arial" pitchFamily="34" charset="0"/>
              <a:buChar char="•"/>
              <a:defRPr sz="1800">
                <a:solidFill>
                  <a:srgbClr val="6B5D84"/>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Tree>
    <p:extLst>
      <p:ext uri="{BB962C8B-B14F-4D97-AF65-F5344CB8AC3E}">
        <p14:creationId xmlns:p14="http://schemas.microsoft.com/office/powerpoint/2010/main" val="1593356154"/>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obj">
  <p:cSld name="1_line_head_logo">
    <p:spTree>
      <p:nvGrpSpPr>
        <p:cNvPr id="1" name=""/>
        <p:cNvGrpSpPr/>
        <p:nvPr/>
      </p:nvGrpSpPr>
      <p:grpSpPr>
        <a:xfrm>
          <a:off x="0" y="0"/>
          <a:ext cx="0" cy="0"/>
          <a:chOff x="0" y="0"/>
          <a:chExt cx="0" cy="0"/>
        </a:xfrm>
      </p:grpSpPr>
      <p:sp>
        <p:nvSpPr>
          <p:cNvPr id="2" name="Title 1"/>
          <p:cNvSpPr>
            <a:spLocks noGrp="1"/>
          </p:cNvSpPr>
          <p:nvPr>
            <p:ph type="title"/>
          </p:nvPr>
        </p:nvSpPr>
        <p:spPr>
          <a:xfrm>
            <a:off x="0" y="13369"/>
            <a:ext cx="9144000" cy="1134295"/>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306281"/>
            <a:ext cx="8229600" cy="4730625"/>
          </a:xfrm>
        </p:spPr>
        <p:txBody>
          <a:bodyPr/>
          <a:lstStyle>
            <a:lvl2pPr>
              <a:buClr>
                <a:schemeClr val="bg2">
                  <a:lumMod val="40000"/>
                  <a:lumOff val="60000"/>
                </a:schemeClr>
              </a:buClr>
              <a:defRPr/>
            </a:lvl2pPr>
            <a:lvl3pPr>
              <a:buClr>
                <a:schemeClr val="bg2">
                  <a:lumMod val="40000"/>
                  <a:lumOff val="60000"/>
                </a:schemeClr>
              </a:buClr>
              <a:defRPr/>
            </a:lvl3pPr>
            <a:lvl4pPr>
              <a:buClr>
                <a:schemeClr val="bg2">
                  <a:lumMod val="40000"/>
                  <a:lumOff val="60000"/>
                </a:schemeClr>
              </a:buClr>
              <a:defRPr/>
            </a:lvl4pPr>
            <a:lvl5pPr>
              <a:buClr>
                <a:schemeClr val="bg2">
                  <a:lumMod val="40000"/>
                  <a:lumOff val="60000"/>
                </a:schemeClr>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9307782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3129551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5428377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215DAE-F9B1-44B2-BE42-AFB2AABA11B7}" type="datetimeFigureOut">
              <a:rPr lang="en-US" smtClean="0"/>
              <a:t>6/17/2013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427236932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a:prstGeom prst="rect">
            <a:avLst/>
          </a:prstGeom>
        </p:spPr>
        <p:txBody>
          <a:bodyPr lIns="79242" tIns="39621" rIns="79242" bIns="39621" anchor="b"/>
          <a:lstStyle>
            <a:lvl1pPr algn="l">
              <a:defRPr sz="2800" b="1" baseline="0">
                <a:solidFill>
                  <a:srgbClr val="BDB2D6"/>
                </a:solidFill>
                <a:effectLst/>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a:prstGeom prst="rect">
            <a:avLst/>
          </a:prstGeom>
          <a:ln w="25400">
            <a:solidFill>
              <a:schemeClr val="bg2"/>
            </a:solidFill>
          </a:ln>
          <a:effectLst>
            <a:outerShdw blurRad="44450" dist="27940" dir="5400000" algn="ctr">
              <a:srgbClr val="000000">
                <a:alpha val="32000"/>
              </a:srgbClr>
            </a:outerShdw>
          </a:effectLst>
        </p:spPr>
        <p:txBody>
          <a:bodyPr lIns="79242" tIns="39621" rIns="79242" bIns="39621"/>
          <a:lstStyle>
            <a:lvl1pPr marL="0" indent="0">
              <a:buNone/>
              <a:defRPr sz="2800">
                <a:solidFill>
                  <a:srgbClr val="BDB2D6"/>
                </a:solidFill>
                <a:effectLst/>
              </a:defRPr>
            </a:lvl1pPr>
            <a:lvl2pPr marL="396210" indent="0">
              <a:buNone/>
              <a:defRPr sz="2400"/>
            </a:lvl2pPr>
            <a:lvl3pPr marL="792419" indent="0">
              <a:buNone/>
              <a:defRPr sz="2100"/>
            </a:lvl3pPr>
            <a:lvl4pPr marL="1188629" indent="0">
              <a:buNone/>
              <a:defRPr sz="1700"/>
            </a:lvl4pPr>
            <a:lvl5pPr marL="1584838" indent="0">
              <a:buNone/>
              <a:defRPr sz="1700"/>
            </a:lvl5pPr>
            <a:lvl6pPr marL="1981048" indent="0">
              <a:buNone/>
              <a:defRPr sz="1700"/>
            </a:lvl6pPr>
            <a:lvl7pPr marL="2377257" indent="0">
              <a:buNone/>
              <a:defRPr sz="1700"/>
            </a:lvl7pPr>
            <a:lvl8pPr marL="2773467" indent="0">
              <a:buNone/>
              <a:defRPr sz="1700"/>
            </a:lvl8pPr>
            <a:lvl9pPr marL="3169676" indent="0">
              <a:buNone/>
              <a:defRPr sz="17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792288" y="5367339"/>
            <a:ext cx="5486400" cy="804862"/>
          </a:xfrm>
          <a:prstGeom prst="rect">
            <a:avLst/>
          </a:prstGeom>
        </p:spPr>
        <p:txBody>
          <a:bodyPr lIns="79242" tIns="39621" rIns="79242" bIns="39621"/>
          <a:lstStyle>
            <a:lvl1pPr marL="0" indent="0">
              <a:buNone/>
              <a:defRPr sz="2000" baseline="0">
                <a:solidFill>
                  <a:schemeClr val="bg2"/>
                </a:solidFill>
              </a:defRPr>
            </a:lvl1pPr>
            <a:lvl2pPr marL="396210" indent="0">
              <a:buNone/>
              <a:defRPr sz="1000"/>
            </a:lvl2pPr>
            <a:lvl3pPr marL="792419" indent="0">
              <a:buNone/>
              <a:defRPr sz="900"/>
            </a:lvl3pPr>
            <a:lvl4pPr marL="1188629" indent="0">
              <a:buNone/>
              <a:defRPr sz="800"/>
            </a:lvl4pPr>
            <a:lvl5pPr marL="1584838" indent="0">
              <a:buNone/>
              <a:defRPr sz="800"/>
            </a:lvl5pPr>
            <a:lvl6pPr marL="1981048" indent="0">
              <a:buNone/>
              <a:defRPr sz="800"/>
            </a:lvl6pPr>
            <a:lvl7pPr marL="2377257" indent="0">
              <a:buNone/>
              <a:defRPr sz="800"/>
            </a:lvl7pPr>
            <a:lvl8pPr marL="2773467" indent="0">
              <a:buNone/>
              <a:defRPr sz="800"/>
            </a:lvl8pPr>
            <a:lvl9pPr marL="3169676" indent="0">
              <a:buNone/>
              <a:defRPr sz="800"/>
            </a:lvl9pPr>
          </a:lstStyle>
          <a:p>
            <a:pPr lvl="0"/>
            <a:r>
              <a:rPr lang="en-US" dirty="0" smtClean="0"/>
              <a:t>Click to edit Master text styles</a:t>
            </a:r>
          </a:p>
        </p:txBody>
      </p:sp>
    </p:spTree>
    <p:extLst>
      <p:ext uri="{BB962C8B-B14F-4D97-AF65-F5344CB8AC3E}">
        <p14:creationId xmlns:p14="http://schemas.microsoft.com/office/powerpoint/2010/main" val="231783407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700739" name="Rectangle 3"/>
          <p:cNvSpPr>
            <a:spLocks noGrp="1" noChangeArrowheads="1"/>
          </p:cNvSpPr>
          <p:nvPr>
            <p:ph type="ctrTitle" sz="quarter"/>
          </p:nvPr>
        </p:nvSpPr>
        <p:spPr>
          <a:xfrm>
            <a:off x="600075" y="3114675"/>
            <a:ext cx="7403188" cy="549275"/>
          </a:xfrm>
        </p:spPr>
        <p:txBody>
          <a:bodyPr/>
          <a:lstStyle>
            <a:lvl1pPr>
              <a:lnSpc>
                <a:spcPts val="3200"/>
              </a:lnSpc>
              <a:spcBef>
                <a:spcPct val="100000"/>
              </a:spcBef>
              <a:buClr>
                <a:schemeClr val="tx2"/>
              </a:buClr>
              <a:buSzPct val="85000"/>
              <a:buFont typeface="Wingdings" charset="2"/>
              <a:buNone/>
              <a:defRPr sz="2800"/>
            </a:lvl1pPr>
          </a:lstStyle>
          <a:p>
            <a:r>
              <a:rPr lang="en-US" smtClean="0"/>
              <a:t>Click to edit Master title style</a:t>
            </a:r>
            <a:endParaRPr lang="en-US" dirty="0"/>
          </a:p>
        </p:txBody>
      </p:sp>
      <p:sp>
        <p:nvSpPr>
          <p:cNvPr id="3700740" name="Rectangle 4"/>
          <p:cNvSpPr>
            <a:spLocks noGrp="1" noChangeArrowheads="1"/>
          </p:cNvSpPr>
          <p:nvPr>
            <p:ph type="subTitle" sz="quarter" idx="1"/>
          </p:nvPr>
        </p:nvSpPr>
        <p:spPr>
          <a:xfrm>
            <a:off x="600075" y="3935413"/>
            <a:ext cx="6583363" cy="439737"/>
          </a:xfrm>
        </p:spPr>
        <p:txBody>
          <a:bodyPr/>
          <a:lstStyle>
            <a:lvl1pPr>
              <a:lnSpc>
                <a:spcPts val="2400"/>
              </a:lnSpc>
              <a:spcBef>
                <a:spcPct val="15000"/>
              </a:spcBef>
              <a:buClrTx/>
              <a:buNone/>
              <a:defRPr sz="2000" b="1"/>
            </a:lvl1pPr>
          </a:lstStyle>
          <a:p>
            <a:r>
              <a:rPr lang="en-US" smtClean="0"/>
              <a:t>Click to edit Master subtitle style</a:t>
            </a:r>
            <a:endParaRPr lang="en-US" dirty="0"/>
          </a:p>
        </p:txBody>
      </p:sp>
      <p:pic>
        <p:nvPicPr>
          <p:cNvPr id="13" name="Picture 12" descr="PHAP_PPTSwoosh_20110111.jpg"/>
          <p:cNvPicPr>
            <a:picLocks noChangeAspect="1"/>
          </p:cNvPicPr>
          <p:nvPr userDrawn="1"/>
        </p:nvPicPr>
        <p:blipFill>
          <a:blip r:embed="rId2"/>
          <a:stretch>
            <a:fillRect/>
          </a:stretch>
        </p:blipFill>
        <p:spPr>
          <a:xfrm>
            <a:off x="0" y="0"/>
            <a:ext cx="9144000" cy="1755140"/>
          </a:xfrm>
          <a:prstGeom prst="rect">
            <a:avLst/>
          </a:prstGeom>
        </p:spPr>
      </p:pic>
      <p:pic>
        <p:nvPicPr>
          <p:cNvPr id="8" name="Picture 7" descr="ostlts-lockup-ppt.jpg"/>
          <p:cNvPicPr>
            <a:picLocks noChangeAspect="1"/>
          </p:cNvPicPr>
          <p:nvPr userDrawn="1"/>
        </p:nvPicPr>
        <p:blipFill>
          <a:blip r:embed="rId3"/>
          <a:stretch>
            <a:fillRect/>
          </a:stretch>
        </p:blipFill>
        <p:spPr>
          <a:xfrm>
            <a:off x="225468" y="6130277"/>
            <a:ext cx="8693064" cy="509730"/>
          </a:xfrm>
          <a:prstGeom prst="rect">
            <a:avLst/>
          </a:prstGeom>
        </p:spPr>
      </p:pic>
    </p:spTree>
    <p:extLst>
      <p:ext uri="{BB962C8B-B14F-4D97-AF65-F5344CB8AC3E}">
        <p14:creationId xmlns:p14="http://schemas.microsoft.com/office/powerpoint/2010/main" val="25329873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112837"/>
            <a:ext cx="8229600" cy="4906963"/>
          </a:xfrm>
          <a:prstGeom prst="rect">
            <a:avLst/>
          </a:prstGeom>
        </p:spPr>
        <p:txBody>
          <a:bodyPr>
            <a:normAutofit/>
          </a:bodyPr>
          <a:lstStyle>
            <a:lvl1pPr>
              <a:buFontTx/>
              <a:buNone/>
              <a:defRPr sz="2800">
                <a:solidFill>
                  <a:srgbClr val="003399"/>
                </a:solidFill>
                <a:latin typeface="Arial" pitchFamily="34" charset="0"/>
                <a:cs typeface="Arial" pitchFamily="34" charset="0"/>
              </a:defRPr>
            </a:lvl1pPr>
            <a:lvl2pPr marL="463550" indent="-238125">
              <a:spcBef>
                <a:spcPts val="400"/>
              </a:spcBef>
              <a:spcAft>
                <a:spcPts val="400"/>
              </a:spcAft>
              <a:buClr>
                <a:srgbClr val="003399"/>
              </a:buClr>
              <a:buFont typeface="Wingdings" pitchFamily="2" charset="2"/>
              <a:buChar char="§"/>
              <a:defRPr sz="2400">
                <a:solidFill>
                  <a:srgbClr val="003399"/>
                </a:solidFill>
                <a:latin typeface="Arial" pitchFamily="34" charset="0"/>
                <a:cs typeface="Arial" pitchFamily="34" charset="0"/>
              </a:defRPr>
            </a:lvl2pPr>
            <a:lvl3pPr marL="801688" indent="-225425">
              <a:spcBef>
                <a:spcPts val="400"/>
              </a:spcBef>
              <a:spcAft>
                <a:spcPts val="400"/>
              </a:spcAft>
              <a:buClr>
                <a:srgbClr val="003399"/>
              </a:buClr>
              <a:buFont typeface="Arial" pitchFamily="34" charset="0"/>
              <a:buChar char="–"/>
              <a:defRPr sz="2200">
                <a:solidFill>
                  <a:srgbClr val="003399"/>
                </a:solidFill>
                <a:latin typeface="Arial" pitchFamily="34" charset="0"/>
                <a:cs typeface="Arial" pitchFamily="34" charset="0"/>
              </a:defRPr>
            </a:lvl3pPr>
            <a:lvl4pPr marL="1139825" indent="-225425">
              <a:spcBef>
                <a:spcPts val="400"/>
              </a:spcBef>
              <a:spcAft>
                <a:spcPts val="400"/>
              </a:spcAft>
              <a:buClr>
                <a:srgbClr val="003399"/>
              </a:buClr>
              <a:buFont typeface="Arial" pitchFamily="34" charset="0"/>
              <a:buChar char="•"/>
              <a:defRPr sz="2200" baseline="0">
                <a:solidFill>
                  <a:srgbClr val="003399"/>
                </a:solidFill>
                <a:latin typeface="Arial" pitchFamily="34" charset="0"/>
                <a:cs typeface="Arial" pitchFamily="34" charset="0"/>
              </a:defRPr>
            </a:lvl4pPr>
            <a:lvl5pPr>
              <a:defRPr sz="1800">
                <a:latin typeface="Arial" pitchFamily="34" charset="0"/>
                <a:cs typeface="Arial" pitchFamily="34" charset="0"/>
              </a:defRPr>
            </a:lvl5pPr>
          </a:lstStyle>
          <a:p>
            <a:pPr lvl="0"/>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8051210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_Basic Content w/o Footer">
    <p:spTree>
      <p:nvGrpSpPr>
        <p:cNvPr id="1" name=""/>
        <p:cNvGrpSpPr/>
        <p:nvPr/>
      </p:nvGrpSpPr>
      <p:grpSpPr>
        <a:xfrm>
          <a:off x="0" y="0"/>
          <a:ext cx="0" cy="0"/>
          <a:chOff x="0" y="0"/>
          <a:chExt cx="0" cy="0"/>
        </a:xfrm>
      </p:grpSpPr>
      <p:sp>
        <p:nvSpPr>
          <p:cNvPr id="7"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8" name="Content Placeholder 2"/>
          <p:cNvSpPr>
            <a:spLocks noGrp="1"/>
          </p:cNvSpPr>
          <p:nvPr>
            <p:ph idx="1"/>
          </p:nvPr>
        </p:nvSpPr>
        <p:spPr>
          <a:xfrm>
            <a:off x="457200" y="1600202"/>
            <a:ext cx="82296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6748796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Basi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800"/>
              </a:lnSpc>
              <a:defRPr sz="3600" b="1" baseline="0">
                <a:solidFill>
                  <a:srgbClr val="39305A"/>
                </a:solidFill>
                <a:effectLst/>
              </a:defRPr>
            </a:lvl1pPr>
          </a:lstStyle>
          <a:p>
            <a:r>
              <a:rPr lang="en-US" dirty="0" smtClean="0"/>
              <a:t>Headline – Myriad Pro, Bold, Shadow, 36pt</a:t>
            </a:r>
            <a:endParaRPr lang="en-US" dirty="0"/>
          </a:p>
        </p:txBody>
      </p:sp>
      <p:sp>
        <p:nvSpPr>
          <p:cNvPr id="3" name="Content Placeholder 2"/>
          <p:cNvSpPr>
            <a:spLocks noGrp="1"/>
          </p:cNvSpPr>
          <p:nvPr>
            <p:ph idx="1" hasCustomPrompt="1"/>
          </p:nvPr>
        </p:nvSpPr>
        <p:spPr>
          <a:xfrm>
            <a:off x="457200" y="1600200"/>
            <a:ext cx="8229600" cy="4754879"/>
          </a:xfrm>
          <a:prstGeom prst="rect">
            <a:avLst/>
          </a:prstGeom>
        </p:spPr>
        <p:txBody>
          <a:bodyPr/>
          <a:lstStyle>
            <a:lvl1pPr>
              <a:buClr>
                <a:schemeClr val="accent1">
                  <a:lumMod val="40000"/>
                  <a:lumOff val="60000"/>
                </a:schemeClr>
              </a:buClr>
              <a:buSzPct val="70000"/>
              <a:buFont typeface="Wingdings" pitchFamily="2" charset="2"/>
              <a:buChar char="q"/>
              <a:defRPr sz="2400" b="1" baseline="0">
                <a:solidFill>
                  <a:srgbClr val="6B5D84"/>
                </a:solidFill>
              </a:defRPr>
            </a:lvl1pPr>
            <a:lvl2pPr>
              <a:buClr>
                <a:schemeClr val="accent1">
                  <a:lumMod val="40000"/>
                  <a:lumOff val="60000"/>
                </a:schemeClr>
              </a:buClr>
              <a:buSzPct val="100000"/>
              <a:buFont typeface="Wingdings" pitchFamily="2" charset="2"/>
              <a:buChar char="§"/>
              <a:defRPr sz="2000">
                <a:solidFill>
                  <a:srgbClr val="6B5D84"/>
                </a:solidFill>
              </a:defRPr>
            </a:lvl2pPr>
            <a:lvl3pPr>
              <a:buClr>
                <a:schemeClr val="accent1">
                  <a:lumMod val="40000"/>
                  <a:lumOff val="60000"/>
                </a:schemeClr>
              </a:buClr>
              <a:buSzPct val="100000"/>
              <a:buFont typeface="Arial" pitchFamily="34" charset="0"/>
              <a:buChar char="•"/>
              <a:defRPr sz="1800">
                <a:solidFill>
                  <a:srgbClr val="6B5D84"/>
                </a:solidFill>
              </a:defRPr>
            </a:lvl3pPr>
            <a:lvl4pPr>
              <a:buClr>
                <a:schemeClr val="accent1">
                  <a:lumMod val="40000"/>
                  <a:lumOff val="60000"/>
                </a:schemeClr>
              </a:buClr>
              <a:buSzPct val="70000"/>
              <a:buFont typeface="Courier New" pitchFamily="49" charset="0"/>
              <a:buChar char="o"/>
              <a:defRPr sz="1800" baseline="0">
                <a:solidFill>
                  <a:srgbClr val="6B5D84"/>
                </a:solidFill>
              </a:defRPr>
            </a:lvl4pPr>
            <a:lvl5pPr>
              <a:buClr>
                <a:schemeClr val="accent1">
                  <a:lumMod val="40000"/>
                  <a:lumOff val="60000"/>
                </a:schemeClr>
              </a:buClr>
              <a:buSzPct val="70000"/>
              <a:buFont typeface="Arial" pitchFamily="34" charset="0"/>
              <a:buChar char="•"/>
              <a:defRPr sz="1800">
                <a:solidFill>
                  <a:srgbClr val="6B5D84"/>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Tree>
    <p:extLst>
      <p:ext uri="{BB962C8B-B14F-4D97-AF65-F5344CB8AC3E}">
        <p14:creationId xmlns:p14="http://schemas.microsoft.com/office/powerpoint/2010/main" val="3393774538"/>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1_line_head_logo">
    <p:spTree>
      <p:nvGrpSpPr>
        <p:cNvPr id="1" name=""/>
        <p:cNvGrpSpPr/>
        <p:nvPr/>
      </p:nvGrpSpPr>
      <p:grpSpPr>
        <a:xfrm>
          <a:off x="0" y="0"/>
          <a:ext cx="0" cy="0"/>
          <a:chOff x="0" y="0"/>
          <a:chExt cx="0" cy="0"/>
        </a:xfrm>
      </p:grpSpPr>
      <p:sp>
        <p:nvSpPr>
          <p:cNvPr id="2" name="Title 1"/>
          <p:cNvSpPr>
            <a:spLocks noGrp="1"/>
          </p:cNvSpPr>
          <p:nvPr>
            <p:ph type="title"/>
          </p:nvPr>
        </p:nvSpPr>
        <p:spPr>
          <a:xfrm>
            <a:off x="0" y="13369"/>
            <a:ext cx="9144000" cy="1134295"/>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306281"/>
            <a:ext cx="8229600" cy="4730625"/>
          </a:xfrm>
        </p:spPr>
        <p:txBody>
          <a:bodyPr/>
          <a:lstStyle>
            <a:lvl2pPr>
              <a:buClr>
                <a:schemeClr val="bg2">
                  <a:lumMod val="40000"/>
                  <a:lumOff val="60000"/>
                </a:schemeClr>
              </a:buClr>
              <a:defRPr/>
            </a:lvl2pPr>
            <a:lvl3pPr>
              <a:buClr>
                <a:schemeClr val="bg2">
                  <a:lumMod val="40000"/>
                  <a:lumOff val="60000"/>
                </a:schemeClr>
              </a:buClr>
              <a:defRPr/>
            </a:lvl3pPr>
            <a:lvl4pPr>
              <a:buClr>
                <a:schemeClr val="bg2">
                  <a:lumMod val="40000"/>
                  <a:lumOff val="60000"/>
                </a:schemeClr>
              </a:buClr>
              <a:defRPr/>
            </a:lvl4pPr>
            <a:lvl5pPr>
              <a:buClr>
                <a:schemeClr val="bg2">
                  <a:lumMod val="40000"/>
                  <a:lumOff val="60000"/>
                </a:schemeClr>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3163330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347388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6001730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a:prstGeom prst="rect">
            <a:avLst/>
          </a:prstGeom>
        </p:spPr>
        <p:txBody>
          <a:bodyPr lIns="79242" tIns="39621" rIns="79242" bIns="39621" anchor="b"/>
          <a:lstStyle>
            <a:lvl1pPr algn="l">
              <a:defRPr sz="2800" b="1" baseline="0">
                <a:solidFill>
                  <a:srgbClr val="BDB2D6"/>
                </a:solidFill>
                <a:effectLst/>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a:prstGeom prst="rect">
            <a:avLst/>
          </a:prstGeom>
          <a:ln w="25400">
            <a:solidFill>
              <a:schemeClr val="bg2"/>
            </a:solidFill>
          </a:ln>
          <a:effectLst>
            <a:outerShdw blurRad="44450" dist="27940" dir="5400000" algn="ctr">
              <a:srgbClr val="000000">
                <a:alpha val="32000"/>
              </a:srgbClr>
            </a:outerShdw>
          </a:effectLst>
        </p:spPr>
        <p:txBody>
          <a:bodyPr lIns="79242" tIns="39621" rIns="79242" bIns="39621"/>
          <a:lstStyle>
            <a:lvl1pPr marL="0" indent="0">
              <a:buNone/>
              <a:defRPr sz="2800">
                <a:solidFill>
                  <a:srgbClr val="BDB2D6"/>
                </a:solidFill>
                <a:effectLst/>
              </a:defRPr>
            </a:lvl1pPr>
            <a:lvl2pPr marL="396210" indent="0">
              <a:buNone/>
              <a:defRPr sz="2400"/>
            </a:lvl2pPr>
            <a:lvl3pPr marL="792419" indent="0">
              <a:buNone/>
              <a:defRPr sz="2100"/>
            </a:lvl3pPr>
            <a:lvl4pPr marL="1188629" indent="0">
              <a:buNone/>
              <a:defRPr sz="1700"/>
            </a:lvl4pPr>
            <a:lvl5pPr marL="1584838" indent="0">
              <a:buNone/>
              <a:defRPr sz="1700"/>
            </a:lvl5pPr>
            <a:lvl6pPr marL="1981048" indent="0">
              <a:buNone/>
              <a:defRPr sz="1700"/>
            </a:lvl6pPr>
            <a:lvl7pPr marL="2377257" indent="0">
              <a:buNone/>
              <a:defRPr sz="1700"/>
            </a:lvl7pPr>
            <a:lvl8pPr marL="2773467" indent="0">
              <a:buNone/>
              <a:defRPr sz="1700"/>
            </a:lvl8pPr>
            <a:lvl9pPr marL="3169676" indent="0">
              <a:buNone/>
              <a:defRPr sz="17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792288" y="5367339"/>
            <a:ext cx="5486400" cy="804862"/>
          </a:xfrm>
          <a:prstGeom prst="rect">
            <a:avLst/>
          </a:prstGeom>
        </p:spPr>
        <p:txBody>
          <a:bodyPr lIns="79242" tIns="39621" rIns="79242" bIns="39621"/>
          <a:lstStyle>
            <a:lvl1pPr marL="0" indent="0">
              <a:buNone/>
              <a:defRPr sz="2000" baseline="0">
                <a:solidFill>
                  <a:schemeClr val="bg2"/>
                </a:solidFill>
              </a:defRPr>
            </a:lvl1pPr>
            <a:lvl2pPr marL="396210" indent="0">
              <a:buNone/>
              <a:defRPr sz="1000"/>
            </a:lvl2pPr>
            <a:lvl3pPr marL="792419" indent="0">
              <a:buNone/>
              <a:defRPr sz="900"/>
            </a:lvl3pPr>
            <a:lvl4pPr marL="1188629" indent="0">
              <a:buNone/>
              <a:defRPr sz="800"/>
            </a:lvl4pPr>
            <a:lvl5pPr marL="1584838" indent="0">
              <a:buNone/>
              <a:defRPr sz="800"/>
            </a:lvl5pPr>
            <a:lvl6pPr marL="1981048" indent="0">
              <a:buNone/>
              <a:defRPr sz="800"/>
            </a:lvl6pPr>
            <a:lvl7pPr marL="2377257" indent="0">
              <a:buNone/>
              <a:defRPr sz="800"/>
            </a:lvl7pPr>
            <a:lvl8pPr marL="2773467" indent="0">
              <a:buNone/>
              <a:defRPr sz="800"/>
            </a:lvl8pPr>
            <a:lvl9pPr marL="3169676" indent="0">
              <a:buNone/>
              <a:defRPr sz="800"/>
            </a:lvl9pPr>
          </a:lstStyle>
          <a:p>
            <a:pPr lvl="0"/>
            <a:r>
              <a:rPr lang="en-US" dirty="0" smtClean="0"/>
              <a:t>Click to edit Master text styles</a:t>
            </a:r>
          </a:p>
        </p:txBody>
      </p:sp>
    </p:spTree>
    <p:extLst>
      <p:ext uri="{BB962C8B-B14F-4D97-AF65-F5344CB8AC3E}">
        <p14:creationId xmlns:p14="http://schemas.microsoft.com/office/powerpoint/2010/main" val="3542649630"/>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700739" name="Rectangle 3"/>
          <p:cNvSpPr>
            <a:spLocks noGrp="1" noChangeArrowheads="1"/>
          </p:cNvSpPr>
          <p:nvPr>
            <p:ph type="ctrTitle" sz="quarter"/>
          </p:nvPr>
        </p:nvSpPr>
        <p:spPr>
          <a:xfrm>
            <a:off x="600075" y="3114675"/>
            <a:ext cx="7403188" cy="549275"/>
          </a:xfrm>
        </p:spPr>
        <p:txBody>
          <a:bodyPr/>
          <a:lstStyle>
            <a:lvl1pPr>
              <a:lnSpc>
                <a:spcPts val="3200"/>
              </a:lnSpc>
              <a:spcBef>
                <a:spcPct val="100000"/>
              </a:spcBef>
              <a:buClr>
                <a:schemeClr val="tx2"/>
              </a:buClr>
              <a:buSzPct val="85000"/>
              <a:buFont typeface="Wingdings" charset="2"/>
              <a:buNone/>
              <a:defRPr sz="2800"/>
            </a:lvl1pPr>
          </a:lstStyle>
          <a:p>
            <a:r>
              <a:rPr lang="en-US" smtClean="0"/>
              <a:t>Click to edit Master title style</a:t>
            </a:r>
            <a:endParaRPr lang="en-US" dirty="0"/>
          </a:p>
        </p:txBody>
      </p:sp>
      <p:sp>
        <p:nvSpPr>
          <p:cNvPr id="3700740" name="Rectangle 4"/>
          <p:cNvSpPr>
            <a:spLocks noGrp="1" noChangeArrowheads="1"/>
          </p:cNvSpPr>
          <p:nvPr>
            <p:ph type="subTitle" sz="quarter" idx="1"/>
          </p:nvPr>
        </p:nvSpPr>
        <p:spPr>
          <a:xfrm>
            <a:off x="600075" y="3935413"/>
            <a:ext cx="6583363" cy="439737"/>
          </a:xfrm>
        </p:spPr>
        <p:txBody>
          <a:bodyPr/>
          <a:lstStyle>
            <a:lvl1pPr>
              <a:lnSpc>
                <a:spcPts val="2400"/>
              </a:lnSpc>
              <a:spcBef>
                <a:spcPct val="15000"/>
              </a:spcBef>
              <a:buClrTx/>
              <a:buNone/>
              <a:defRPr sz="2000" b="1"/>
            </a:lvl1pPr>
          </a:lstStyle>
          <a:p>
            <a:r>
              <a:rPr lang="en-US" smtClean="0"/>
              <a:t>Click to edit Master subtitle style</a:t>
            </a:r>
            <a:endParaRPr lang="en-US" dirty="0"/>
          </a:p>
        </p:txBody>
      </p:sp>
      <p:pic>
        <p:nvPicPr>
          <p:cNvPr id="13" name="Picture 12" descr="PHAP_PPTSwoosh_20110111.jpg"/>
          <p:cNvPicPr>
            <a:picLocks noChangeAspect="1"/>
          </p:cNvPicPr>
          <p:nvPr userDrawn="1"/>
        </p:nvPicPr>
        <p:blipFill>
          <a:blip r:embed="rId2"/>
          <a:stretch>
            <a:fillRect/>
          </a:stretch>
        </p:blipFill>
        <p:spPr>
          <a:xfrm>
            <a:off x="0" y="0"/>
            <a:ext cx="9144000" cy="1755140"/>
          </a:xfrm>
          <a:prstGeom prst="rect">
            <a:avLst/>
          </a:prstGeom>
        </p:spPr>
      </p:pic>
      <p:pic>
        <p:nvPicPr>
          <p:cNvPr id="8" name="Picture 7" descr="ostlts-lockup-ppt.jpg"/>
          <p:cNvPicPr>
            <a:picLocks noChangeAspect="1"/>
          </p:cNvPicPr>
          <p:nvPr userDrawn="1"/>
        </p:nvPicPr>
        <p:blipFill>
          <a:blip r:embed="rId3"/>
          <a:stretch>
            <a:fillRect/>
          </a:stretch>
        </p:blipFill>
        <p:spPr>
          <a:xfrm>
            <a:off x="225468" y="6130277"/>
            <a:ext cx="8693064" cy="509730"/>
          </a:xfrm>
          <a:prstGeom prst="rect">
            <a:avLst/>
          </a:prstGeom>
        </p:spPr>
      </p:pic>
    </p:spTree>
    <p:extLst>
      <p:ext uri="{BB962C8B-B14F-4D97-AF65-F5344CB8AC3E}">
        <p14:creationId xmlns:p14="http://schemas.microsoft.com/office/powerpoint/2010/main" val="122208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7215DAE-F9B1-44B2-BE42-AFB2AABA11B7}" type="datetimeFigureOut">
              <a:rPr lang="en-US" smtClean="0"/>
              <a:t>6/17/2013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100292997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112837"/>
            <a:ext cx="8229600" cy="4906963"/>
          </a:xfrm>
          <a:prstGeom prst="rect">
            <a:avLst/>
          </a:prstGeom>
        </p:spPr>
        <p:txBody>
          <a:bodyPr>
            <a:normAutofit/>
          </a:bodyPr>
          <a:lstStyle>
            <a:lvl1pPr>
              <a:buFontTx/>
              <a:buNone/>
              <a:defRPr sz="2800">
                <a:solidFill>
                  <a:srgbClr val="003399"/>
                </a:solidFill>
                <a:latin typeface="Arial" pitchFamily="34" charset="0"/>
                <a:cs typeface="Arial" pitchFamily="34" charset="0"/>
              </a:defRPr>
            </a:lvl1pPr>
            <a:lvl2pPr marL="463550" indent="-238125">
              <a:spcBef>
                <a:spcPts val="400"/>
              </a:spcBef>
              <a:spcAft>
                <a:spcPts val="400"/>
              </a:spcAft>
              <a:buClr>
                <a:srgbClr val="003399"/>
              </a:buClr>
              <a:buFont typeface="Wingdings" pitchFamily="2" charset="2"/>
              <a:buChar char="§"/>
              <a:defRPr sz="2400">
                <a:solidFill>
                  <a:srgbClr val="003399"/>
                </a:solidFill>
                <a:latin typeface="Arial" pitchFamily="34" charset="0"/>
                <a:cs typeface="Arial" pitchFamily="34" charset="0"/>
              </a:defRPr>
            </a:lvl2pPr>
            <a:lvl3pPr marL="801688" indent="-225425">
              <a:spcBef>
                <a:spcPts val="400"/>
              </a:spcBef>
              <a:spcAft>
                <a:spcPts val="400"/>
              </a:spcAft>
              <a:buClr>
                <a:srgbClr val="003399"/>
              </a:buClr>
              <a:buFont typeface="Arial" pitchFamily="34" charset="0"/>
              <a:buChar char="–"/>
              <a:defRPr sz="2200">
                <a:solidFill>
                  <a:srgbClr val="003399"/>
                </a:solidFill>
                <a:latin typeface="Arial" pitchFamily="34" charset="0"/>
                <a:cs typeface="Arial" pitchFamily="34" charset="0"/>
              </a:defRPr>
            </a:lvl3pPr>
            <a:lvl4pPr marL="1139825" indent="-225425">
              <a:spcBef>
                <a:spcPts val="400"/>
              </a:spcBef>
              <a:spcAft>
                <a:spcPts val="400"/>
              </a:spcAft>
              <a:buClr>
                <a:srgbClr val="003399"/>
              </a:buClr>
              <a:buFont typeface="Arial" pitchFamily="34" charset="0"/>
              <a:buChar char="•"/>
              <a:defRPr sz="2200" baseline="0">
                <a:solidFill>
                  <a:srgbClr val="003399"/>
                </a:solidFill>
                <a:latin typeface="Arial" pitchFamily="34" charset="0"/>
                <a:cs typeface="Arial" pitchFamily="34" charset="0"/>
              </a:defRPr>
            </a:lvl4pPr>
            <a:lvl5pPr>
              <a:defRPr sz="1800">
                <a:latin typeface="Arial" pitchFamily="34" charset="0"/>
                <a:cs typeface="Arial" pitchFamily="34" charset="0"/>
              </a:defRPr>
            </a:lvl5pPr>
          </a:lstStyle>
          <a:p>
            <a:pPr lvl="0"/>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2474735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2_Basic Content w/o Footer">
    <p:spTree>
      <p:nvGrpSpPr>
        <p:cNvPr id="1" name=""/>
        <p:cNvGrpSpPr/>
        <p:nvPr/>
      </p:nvGrpSpPr>
      <p:grpSpPr>
        <a:xfrm>
          <a:off x="0" y="0"/>
          <a:ext cx="0" cy="0"/>
          <a:chOff x="0" y="0"/>
          <a:chExt cx="0" cy="0"/>
        </a:xfrm>
      </p:grpSpPr>
      <p:sp>
        <p:nvSpPr>
          <p:cNvPr id="7"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8" name="Content Placeholder 2"/>
          <p:cNvSpPr>
            <a:spLocks noGrp="1"/>
          </p:cNvSpPr>
          <p:nvPr>
            <p:ph idx="1"/>
          </p:nvPr>
        </p:nvSpPr>
        <p:spPr>
          <a:xfrm>
            <a:off x="457200" y="1600202"/>
            <a:ext cx="82296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2115670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_Basi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800"/>
              </a:lnSpc>
              <a:defRPr sz="3600" b="1" baseline="0">
                <a:solidFill>
                  <a:srgbClr val="39305A"/>
                </a:solidFill>
                <a:effectLst/>
              </a:defRPr>
            </a:lvl1pPr>
          </a:lstStyle>
          <a:p>
            <a:r>
              <a:rPr lang="en-US" dirty="0" smtClean="0"/>
              <a:t>Headline – Myriad Pro, Bold, Shadow, 36pt</a:t>
            </a:r>
            <a:endParaRPr lang="en-US" dirty="0"/>
          </a:p>
        </p:txBody>
      </p:sp>
      <p:sp>
        <p:nvSpPr>
          <p:cNvPr id="3" name="Content Placeholder 2"/>
          <p:cNvSpPr>
            <a:spLocks noGrp="1"/>
          </p:cNvSpPr>
          <p:nvPr>
            <p:ph idx="1" hasCustomPrompt="1"/>
          </p:nvPr>
        </p:nvSpPr>
        <p:spPr>
          <a:xfrm>
            <a:off x="457200" y="1600200"/>
            <a:ext cx="8229600" cy="4754879"/>
          </a:xfrm>
          <a:prstGeom prst="rect">
            <a:avLst/>
          </a:prstGeom>
        </p:spPr>
        <p:txBody>
          <a:bodyPr/>
          <a:lstStyle>
            <a:lvl1pPr>
              <a:buClr>
                <a:schemeClr val="accent1">
                  <a:lumMod val="40000"/>
                  <a:lumOff val="60000"/>
                </a:schemeClr>
              </a:buClr>
              <a:buSzPct val="70000"/>
              <a:buFont typeface="Wingdings" pitchFamily="2" charset="2"/>
              <a:buChar char="q"/>
              <a:defRPr sz="2400" b="1" baseline="0">
                <a:solidFill>
                  <a:srgbClr val="6B5D84"/>
                </a:solidFill>
              </a:defRPr>
            </a:lvl1pPr>
            <a:lvl2pPr>
              <a:buClr>
                <a:schemeClr val="accent1">
                  <a:lumMod val="40000"/>
                  <a:lumOff val="60000"/>
                </a:schemeClr>
              </a:buClr>
              <a:buSzPct val="100000"/>
              <a:buFont typeface="Wingdings" pitchFamily="2" charset="2"/>
              <a:buChar char="§"/>
              <a:defRPr sz="2000">
                <a:solidFill>
                  <a:srgbClr val="6B5D84"/>
                </a:solidFill>
              </a:defRPr>
            </a:lvl2pPr>
            <a:lvl3pPr>
              <a:buClr>
                <a:schemeClr val="accent1">
                  <a:lumMod val="40000"/>
                  <a:lumOff val="60000"/>
                </a:schemeClr>
              </a:buClr>
              <a:buSzPct val="100000"/>
              <a:buFont typeface="Arial" pitchFamily="34" charset="0"/>
              <a:buChar char="•"/>
              <a:defRPr sz="1800">
                <a:solidFill>
                  <a:srgbClr val="6B5D84"/>
                </a:solidFill>
              </a:defRPr>
            </a:lvl3pPr>
            <a:lvl4pPr>
              <a:buClr>
                <a:schemeClr val="accent1">
                  <a:lumMod val="40000"/>
                  <a:lumOff val="60000"/>
                </a:schemeClr>
              </a:buClr>
              <a:buSzPct val="70000"/>
              <a:buFont typeface="Courier New" pitchFamily="49" charset="0"/>
              <a:buChar char="o"/>
              <a:defRPr sz="1800" baseline="0">
                <a:solidFill>
                  <a:srgbClr val="6B5D84"/>
                </a:solidFill>
              </a:defRPr>
            </a:lvl4pPr>
            <a:lvl5pPr>
              <a:buClr>
                <a:schemeClr val="accent1">
                  <a:lumMod val="40000"/>
                  <a:lumOff val="60000"/>
                </a:schemeClr>
              </a:buClr>
              <a:buSzPct val="70000"/>
              <a:buFont typeface="Arial" pitchFamily="34" charset="0"/>
              <a:buChar char="•"/>
              <a:defRPr sz="1800">
                <a:solidFill>
                  <a:srgbClr val="6B5D84"/>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Tree>
    <p:extLst>
      <p:ext uri="{BB962C8B-B14F-4D97-AF65-F5344CB8AC3E}">
        <p14:creationId xmlns:p14="http://schemas.microsoft.com/office/powerpoint/2010/main" val="31995667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obj">
  <p:cSld name="1_line_head_logo">
    <p:spTree>
      <p:nvGrpSpPr>
        <p:cNvPr id="1" name=""/>
        <p:cNvGrpSpPr/>
        <p:nvPr/>
      </p:nvGrpSpPr>
      <p:grpSpPr>
        <a:xfrm>
          <a:off x="0" y="0"/>
          <a:ext cx="0" cy="0"/>
          <a:chOff x="0" y="0"/>
          <a:chExt cx="0" cy="0"/>
        </a:xfrm>
      </p:grpSpPr>
      <p:sp>
        <p:nvSpPr>
          <p:cNvPr id="2" name="Title 1"/>
          <p:cNvSpPr>
            <a:spLocks noGrp="1"/>
          </p:cNvSpPr>
          <p:nvPr>
            <p:ph type="title"/>
          </p:nvPr>
        </p:nvSpPr>
        <p:spPr>
          <a:xfrm>
            <a:off x="0" y="13369"/>
            <a:ext cx="9144000" cy="1134295"/>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306281"/>
            <a:ext cx="8229600" cy="4730625"/>
          </a:xfrm>
        </p:spPr>
        <p:txBody>
          <a:bodyPr/>
          <a:lstStyle>
            <a:lvl2pPr>
              <a:buClr>
                <a:schemeClr val="bg2">
                  <a:lumMod val="40000"/>
                  <a:lumOff val="60000"/>
                </a:schemeClr>
              </a:buClr>
              <a:defRPr/>
            </a:lvl2pPr>
            <a:lvl3pPr>
              <a:buClr>
                <a:schemeClr val="bg2">
                  <a:lumMod val="40000"/>
                  <a:lumOff val="60000"/>
                </a:schemeClr>
              </a:buClr>
              <a:defRPr/>
            </a:lvl3pPr>
            <a:lvl4pPr>
              <a:buClr>
                <a:schemeClr val="bg2">
                  <a:lumMod val="40000"/>
                  <a:lumOff val="60000"/>
                </a:schemeClr>
              </a:buClr>
              <a:defRPr/>
            </a:lvl4pPr>
            <a:lvl5pPr>
              <a:buClr>
                <a:schemeClr val="bg2">
                  <a:lumMod val="40000"/>
                  <a:lumOff val="60000"/>
                </a:schemeClr>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6802227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3323369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0393918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a:prstGeom prst="rect">
            <a:avLst/>
          </a:prstGeom>
        </p:spPr>
        <p:txBody>
          <a:bodyPr lIns="79242" tIns="39621" rIns="79242" bIns="39621" anchor="b"/>
          <a:lstStyle>
            <a:lvl1pPr algn="l">
              <a:defRPr sz="2800" b="1" baseline="0">
                <a:solidFill>
                  <a:srgbClr val="BDB2D6"/>
                </a:solidFill>
                <a:effectLst/>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a:prstGeom prst="rect">
            <a:avLst/>
          </a:prstGeom>
          <a:ln w="25400">
            <a:solidFill>
              <a:schemeClr val="bg2"/>
            </a:solidFill>
          </a:ln>
          <a:effectLst>
            <a:outerShdw blurRad="44450" dist="27940" dir="5400000" algn="ctr">
              <a:srgbClr val="000000">
                <a:alpha val="32000"/>
              </a:srgbClr>
            </a:outerShdw>
          </a:effectLst>
        </p:spPr>
        <p:txBody>
          <a:bodyPr lIns="79242" tIns="39621" rIns="79242" bIns="39621"/>
          <a:lstStyle>
            <a:lvl1pPr marL="0" indent="0">
              <a:buNone/>
              <a:defRPr sz="2800">
                <a:solidFill>
                  <a:srgbClr val="BDB2D6"/>
                </a:solidFill>
                <a:effectLst/>
              </a:defRPr>
            </a:lvl1pPr>
            <a:lvl2pPr marL="396210" indent="0">
              <a:buNone/>
              <a:defRPr sz="2400"/>
            </a:lvl2pPr>
            <a:lvl3pPr marL="792419" indent="0">
              <a:buNone/>
              <a:defRPr sz="2100"/>
            </a:lvl3pPr>
            <a:lvl4pPr marL="1188629" indent="0">
              <a:buNone/>
              <a:defRPr sz="1700"/>
            </a:lvl4pPr>
            <a:lvl5pPr marL="1584838" indent="0">
              <a:buNone/>
              <a:defRPr sz="1700"/>
            </a:lvl5pPr>
            <a:lvl6pPr marL="1981048" indent="0">
              <a:buNone/>
              <a:defRPr sz="1700"/>
            </a:lvl6pPr>
            <a:lvl7pPr marL="2377257" indent="0">
              <a:buNone/>
              <a:defRPr sz="1700"/>
            </a:lvl7pPr>
            <a:lvl8pPr marL="2773467" indent="0">
              <a:buNone/>
              <a:defRPr sz="1700"/>
            </a:lvl8pPr>
            <a:lvl9pPr marL="3169676" indent="0">
              <a:buNone/>
              <a:defRPr sz="17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792288" y="5367339"/>
            <a:ext cx="5486400" cy="804862"/>
          </a:xfrm>
          <a:prstGeom prst="rect">
            <a:avLst/>
          </a:prstGeom>
        </p:spPr>
        <p:txBody>
          <a:bodyPr lIns="79242" tIns="39621" rIns="79242" bIns="39621"/>
          <a:lstStyle>
            <a:lvl1pPr marL="0" indent="0">
              <a:buNone/>
              <a:defRPr sz="2000" baseline="0">
                <a:solidFill>
                  <a:schemeClr val="bg2"/>
                </a:solidFill>
              </a:defRPr>
            </a:lvl1pPr>
            <a:lvl2pPr marL="396210" indent="0">
              <a:buNone/>
              <a:defRPr sz="1000"/>
            </a:lvl2pPr>
            <a:lvl3pPr marL="792419" indent="0">
              <a:buNone/>
              <a:defRPr sz="900"/>
            </a:lvl3pPr>
            <a:lvl4pPr marL="1188629" indent="0">
              <a:buNone/>
              <a:defRPr sz="800"/>
            </a:lvl4pPr>
            <a:lvl5pPr marL="1584838" indent="0">
              <a:buNone/>
              <a:defRPr sz="800"/>
            </a:lvl5pPr>
            <a:lvl6pPr marL="1981048" indent="0">
              <a:buNone/>
              <a:defRPr sz="800"/>
            </a:lvl6pPr>
            <a:lvl7pPr marL="2377257" indent="0">
              <a:buNone/>
              <a:defRPr sz="800"/>
            </a:lvl7pPr>
            <a:lvl8pPr marL="2773467" indent="0">
              <a:buNone/>
              <a:defRPr sz="800"/>
            </a:lvl8pPr>
            <a:lvl9pPr marL="3169676" indent="0">
              <a:buNone/>
              <a:defRPr sz="800"/>
            </a:lvl9pPr>
          </a:lstStyle>
          <a:p>
            <a:pPr lvl="0"/>
            <a:r>
              <a:rPr lang="en-US" dirty="0" smtClean="0"/>
              <a:t>Click to edit Master text styles</a:t>
            </a:r>
          </a:p>
        </p:txBody>
      </p:sp>
    </p:spTree>
    <p:extLst>
      <p:ext uri="{BB962C8B-B14F-4D97-AF65-F5344CB8AC3E}">
        <p14:creationId xmlns:p14="http://schemas.microsoft.com/office/powerpoint/2010/main" val="208462056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700739" name="Rectangle 3"/>
          <p:cNvSpPr>
            <a:spLocks noGrp="1" noChangeArrowheads="1"/>
          </p:cNvSpPr>
          <p:nvPr>
            <p:ph type="ctrTitle" sz="quarter"/>
          </p:nvPr>
        </p:nvSpPr>
        <p:spPr>
          <a:xfrm>
            <a:off x="600075" y="3114675"/>
            <a:ext cx="7403188" cy="549275"/>
          </a:xfrm>
        </p:spPr>
        <p:txBody>
          <a:bodyPr/>
          <a:lstStyle>
            <a:lvl1pPr>
              <a:lnSpc>
                <a:spcPts val="3200"/>
              </a:lnSpc>
              <a:spcBef>
                <a:spcPct val="100000"/>
              </a:spcBef>
              <a:buClr>
                <a:schemeClr val="tx2"/>
              </a:buClr>
              <a:buSzPct val="85000"/>
              <a:buFont typeface="Wingdings" charset="2"/>
              <a:buNone/>
              <a:defRPr sz="2800"/>
            </a:lvl1pPr>
          </a:lstStyle>
          <a:p>
            <a:r>
              <a:rPr lang="en-US" smtClean="0"/>
              <a:t>Click to edit Master title style</a:t>
            </a:r>
            <a:endParaRPr lang="en-US" dirty="0"/>
          </a:p>
        </p:txBody>
      </p:sp>
      <p:sp>
        <p:nvSpPr>
          <p:cNvPr id="3700740" name="Rectangle 4"/>
          <p:cNvSpPr>
            <a:spLocks noGrp="1" noChangeArrowheads="1"/>
          </p:cNvSpPr>
          <p:nvPr>
            <p:ph type="subTitle" sz="quarter" idx="1"/>
          </p:nvPr>
        </p:nvSpPr>
        <p:spPr>
          <a:xfrm>
            <a:off x="600075" y="3935413"/>
            <a:ext cx="6583363" cy="439737"/>
          </a:xfrm>
        </p:spPr>
        <p:txBody>
          <a:bodyPr/>
          <a:lstStyle>
            <a:lvl1pPr>
              <a:lnSpc>
                <a:spcPts val="2400"/>
              </a:lnSpc>
              <a:spcBef>
                <a:spcPct val="15000"/>
              </a:spcBef>
              <a:buClrTx/>
              <a:buNone/>
              <a:defRPr sz="2000" b="1"/>
            </a:lvl1pPr>
          </a:lstStyle>
          <a:p>
            <a:r>
              <a:rPr lang="en-US" smtClean="0"/>
              <a:t>Click to edit Master subtitle style</a:t>
            </a:r>
            <a:endParaRPr lang="en-US" dirty="0"/>
          </a:p>
        </p:txBody>
      </p:sp>
      <p:pic>
        <p:nvPicPr>
          <p:cNvPr id="13" name="Picture 12" descr="PHAP_PPTSwoosh_20110111.jpg"/>
          <p:cNvPicPr>
            <a:picLocks noChangeAspect="1"/>
          </p:cNvPicPr>
          <p:nvPr userDrawn="1"/>
        </p:nvPicPr>
        <p:blipFill>
          <a:blip r:embed="rId2"/>
          <a:stretch>
            <a:fillRect/>
          </a:stretch>
        </p:blipFill>
        <p:spPr>
          <a:xfrm>
            <a:off x="0" y="0"/>
            <a:ext cx="9144000" cy="1755140"/>
          </a:xfrm>
          <a:prstGeom prst="rect">
            <a:avLst/>
          </a:prstGeom>
        </p:spPr>
      </p:pic>
      <p:pic>
        <p:nvPicPr>
          <p:cNvPr id="8" name="Picture 7" descr="ostlts-lockup-ppt.jpg"/>
          <p:cNvPicPr>
            <a:picLocks noChangeAspect="1"/>
          </p:cNvPicPr>
          <p:nvPr userDrawn="1"/>
        </p:nvPicPr>
        <p:blipFill>
          <a:blip r:embed="rId3"/>
          <a:stretch>
            <a:fillRect/>
          </a:stretch>
        </p:blipFill>
        <p:spPr>
          <a:xfrm>
            <a:off x="225468" y="6130277"/>
            <a:ext cx="8693064" cy="509730"/>
          </a:xfrm>
          <a:prstGeom prst="rect">
            <a:avLst/>
          </a:prstGeom>
        </p:spPr>
      </p:pic>
    </p:spTree>
    <p:extLst>
      <p:ext uri="{BB962C8B-B14F-4D97-AF65-F5344CB8AC3E}">
        <p14:creationId xmlns:p14="http://schemas.microsoft.com/office/powerpoint/2010/main" val="141274219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112837"/>
            <a:ext cx="8229600" cy="4906963"/>
          </a:xfrm>
          <a:prstGeom prst="rect">
            <a:avLst/>
          </a:prstGeom>
        </p:spPr>
        <p:txBody>
          <a:bodyPr>
            <a:normAutofit/>
          </a:bodyPr>
          <a:lstStyle>
            <a:lvl1pPr>
              <a:buFontTx/>
              <a:buNone/>
              <a:defRPr sz="2800">
                <a:solidFill>
                  <a:srgbClr val="003399"/>
                </a:solidFill>
                <a:latin typeface="Arial" pitchFamily="34" charset="0"/>
                <a:cs typeface="Arial" pitchFamily="34" charset="0"/>
              </a:defRPr>
            </a:lvl1pPr>
            <a:lvl2pPr marL="463550" indent="-238125">
              <a:spcBef>
                <a:spcPts val="400"/>
              </a:spcBef>
              <a:spcAft>
                <a:spcPts val="400"/>
              </a:spcAft>
              <a:buClr>
                <a:srgbClr val="003399"/>
              </a:buClr>
              <a:buFont typeface="Wingdings" pitchFamily="2" charset="2"/>
              <a:buChar char="§"/>
              <a:defRPr sz="2400">
                <a:solidFill>
                  <a:srgbClr val="003399"/>
                </a:solidFill>
                <a:latin typeface="Arial" pitchFamily="34" charset="0"/>
                <a:cs typeface="Arial" pitchFamily="34" charset="0"/>
              </a:defRPr>
            </a:lvl2pPr>
            <a:lvl3pPr marL="801688" indent="-225425">
              <a:spcBef>
                <a:spcPts val="400"/>
              </a:spcBef>
              <a:spcAft>
                <a:spcPts val="400"/>
              </a:spcAft>
              <a:buClr>
                <a:srgbClr val="003399"/>
              </a:buClr>
              <a:buFont typeface="Arial" pitchFamily="34" charset="0"/>
              <a:buChar char="–"/>
              <a:defRPr sz="2200">
                <a:solidFill>
                  <a:srgbClr val="003399"/>
                </a:solidFill>
                <a:latin typeface="Arial" pitchFamily="34" charset="0"/>
                <a:cs typeface="Arial" pitchFamily="34" charset="0"/>
              </a:defRPr>
            </a:lvl3pPr>
            <a:lvl4pPr marL="1139825" indent="-225425">
              <a:spcBef>
                <a:spcPts val="400"/>
              </a:spcBef>
              <a:spcAft>
                <a:spcPts val="400"/>
              </a:spcAft>
              <a:buClr>
                <a:srgbClr val="003399"/>
              </a:buClr>
              <a:buFont typeface="Arial" pitchFamily="34" charset="0"/>
              <a:buChar char="•"/>
              <a:defRPr sz="2200" baseline="0">
                <a:solidFill>
                  <a:srgbClr val="003399"/>
                </a:solidFill>
                <a:latin typeface="Arial" pitchFamily="34" charset="0"/>
                <a:cs typeface="Arial" pitchFamily="34" charset="0"/>
              </a:defRPr>
            </a:lvl4pPr>
            <a:lvl5pPr>
              <a:defRPr sz="1800">
                <a:latin typeface="Arial" pitchFamily="34" charset="0"/>
                <a:cs typeface="Arial" pitchFamily="34" charset="0"/>
              </a:defRPr>
            </a:lvl5pPr>
          </a:lstStyle>
          <a:p>
            <a:pPr lvl="0"/>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2851402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2_Basic Content w/o Footer">
    <p:spTree>
      <p:nvGrpSpPr>
        <p:cNvPr id="1" name=""/>
        <p:cNvGrpSpPr/>
        <p:nvPr/>
      </p:nvGrpSpPr>
      <p:grpSpPr>
        <a:xfrm>
          <a:off x="0" y="0"/>
          <a:ext cx="0" cy="0"/>
          <a:chOff x="0" y="0"/>
          <a:chExt cx="0" cy="0"/>
        </a:xfrm>
      </p:grpSpPr>
      <p:sp>
        <p:nvSpPr>
          <p:cNvPr id="7"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8" name="Content Placeholder 2"/>
          <p:cNvSpPr>
            <a:spLocks noGrp="1"/>
          </p:cNvSpPr>
          <p:nvPr>
            <p:ph idx="1"/>
          </p:nvPr>
        </p:nvSpPr>
        <p:spPr>
          <a:xfrm>
            <a:off x="457200" y="1600202"/>
            <a:ext cx="82296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37250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7215DAE-F9B1-44B2-BE42-AFB2AABA11B7}" type="datetimeFigureOut">
              <a:rPr lang="en-US" smtClean="0"/>
              <a:t>6/17/2013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13627460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cSld name="1_line_head_logo">
    <p:spTree>
      <p:nvGrpSpPr>
        <p:cNvPr id="1" name=""/>
        <p:cNvGrpSpPr/>
        <p:nvPr/>
      </p:nvGrpSpPr>
      <p:grpSpPr>
        <a:xfrm>
          <a:off x="0" y="0"/>
          <a:ext cx="0" cy="0"/>
          <a:chOff x="0" y="0"/>
          <a:chExt cx="0" cy="0"/>
        </a:xfrm>
      </p:grpSpPr>
      <p:sp>
        <p:nvSpPr>
          <p:cNvPr id="2" name="Title 1"/>
          <p:cNvSpPr>
            <a:spLocks noGrp="1"/>
          </p:cNvSpPr>
          <p:nvPr>
            <p:ph type="title"/>
          </p:nvPr>
        </p:nvSpPr>
        <p:spPr>
          <a:xfrm>
            <a:off x="0" y="13369"/>
            <a:ext cx="9144000" cy="1134295"/>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306281"/>
            <a:ext cx="8229600" cy="4730625"/>
          </a:xfrm>
        </p:spPr>
        <p:txBody>
          <a:bodyPr/>
          <a:lstStyle>
            <a:lvl2pPr>
              <a:buClr>
                <a:schemeClr val="bg2">
                  <a:lumMod val="40000"/>
                  <a:lumOff val="60000"/>
                </a:schemeClr>
              </a:buClr>
              <a:defRPr/>
            </a:lvl2pPr>
            <a:lvl3pPr>
              <a:buClr>
                <a:schemeClr val="bg2">
                  <a:lumMod val="40000"/>
                  <a:lumOff val="60000"/>
                </a:schemeClr>
              </a:buClr>
              <a:defRPr/>
            </a:lvl3pPr>
            <a:lvl4pPr>
              <a:buClr>
                <a:schemeClr val="bg2">
                  <a:lumMod val="40000"/>
                  <a:lumOff val="60000"/>
                </a:schemeClr>
              </a:buClr>
              <a:defRPr/>
            </a:lvl4pPr>
            <a:lvl5pPr>
              <a:buClr>
                <a:schemeClr val="bg2">
                  <a:lumMod val="40000"/>
                  <a:lumOff val="60000"/>
                </a:schemeClr>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1345676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7192335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1274512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a:prstGeom prst="rect">
            <a:avLst/>
          </a:prstGeom>
        </p:spPr>
        <p:txBody>
          <a:bodyPr lIns="79242" tIns="39621" rIns="79242" bIns="39621" anchor="b"/>
          <a:lstStyle>
            <a:lvl1pPr algn="l">
              <a:defRPr sz="2800" b="1" baseline="0">
                <a:solidFill>
                  <a:srgbClr val="BDB2D6"/>
                </a:solidFill>
                <a:effectLst/>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a:prstGeom prst="rect">
            <a:avLst/>
          </a:prstGeom>
          <a:ln w="25400">
            <a:solidFill>
              <a:schemeClr val="bg2"/>
            </a:solidFill>
          </a:ln>
          <a:effectLst>
            <a:outerShdw blurRad="44450" dist="27940" dir="5400000" algn="ctr">
              <a:srgbClr val="000000">
                <a:alpha val="32000"/>
              </a:srgbClr>
            </a:outerShdw>
          </a:effectLst>
        </p:spPr>
        <p:txBody>
          <a:bodyPr lIns="79242" tIns="39621" rIns="79242" bIns="39621"/>
          <a:lstStyle>
            <a:lvl1pPr marL="0" indent="0">
              <a:buNone/>
              <a:defRPr sz="2800">
                <a:solidFill>
                  <a:srgbClr val="BDB2D6"/>
                </a:solidFill>
                <a:effectLst/>
              </a:defRPr>
            </a:lvl1pPr>
            <a:lvl2pPr marL="396210" indent="0">
              <a:buNone/>
              <a:defRPr sz="2400"/>
            </a:lvl2pPr>
            <a:lvl3pPr marL="792419" indent="0">
              <a:buNone/>
              <a:defRPr sz="2100"/>
            </a:lvl3pPr>
            <a:lvl4pPr marL="1188629" indent="0">
              <a:buNone/>
              <a:defRPr sz="1700"/>
            </a:lvl4pPr>
            <a:lvl5pPr marL="1584838" indent="0">
              <a:buNone/>
              <a:defRPr sz="1700"/>
            </a:lvl5pPr>
            <a:lvl6pPr marL="1981048" indent="0">
              <a:buNone/>
              <a:defRPr sz="1700"/>
            </a:lvl6pPr>
            <a:lvl7pPr marL="2377257" indent="0">
              <a:buNone/>
              <a:defRPr sz="1700"/>
            </a:lvl7pPr>
            <a:lvl8pPr marL="2773467" indent="0">
              <a:buNone/>
              <a:defRPr sz="1700"/>
            </a:lvl8pPr>
            <a:lvl9pPr marL="3169676" indent="0">
              <a:buNone/>
              <a:defRPr sz="17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792288" y="5367339"/>
            <a:ext cx="5486400" cy="804862"/>
          </a:xfrm>
          <a:prstGeom prst="rect">
            <a:avLst/>
          </a:prstGeom>
        </p:spPr>
        <p:txBody>
          <a:bodyPr lIns="79242" tIns="39621" rIns="79242" bIns="39621"/>
          <a:lstStyle>
            <a:lvl1pPr marL="0" indent="0">
              <a:buNone/>
              <a:defRPr sz="2000" baseline="0">
                <a:solidFill>
                  <a:schemeClr val="bg2"/>
                </a:solidFill>
              </a:defRPr>
            </a:lvl1pPr>
            <a:lvl2pPr marL="396210" indent="0">
              <a:buNone/>
              <a:defRPr sz="1000"/>
            </a:lvl2pPr>
            <a:lvl3pPr marL="792419" indent="0">
              <a:buNone/>
              <a:defRPr sz="900"/>
            </a:lvl3pPr>
            <a:lvl4pPr marL="1188629" indent="0">
              <a:buNone/>
              <a:defRPr sz="800"/>
            </a:lvl4pPr>
            <a:lvl5pPr marL="1584838" indent="0">
              <a:buNone/>
              <a:defRPr sz="800"/>
            </a:lvl5pPr>
            <a:lvl6pPr marL="1981048" indent="0">
              <a:buNone/>
              <a:defRPr sz="800"/>
            </a:lvl6pPr>
            <a:lvl7pPr marL="2377257" indent="0">
              <a:buNone/>
              <a:defRPr sz="800"/>
            </a:lvl7pPr>
            <a:lvl8pPr marL="2773467" indent="0">
              <a:buNone/>
              <a:defRPr sz="800"/>
            </a:lvl8pPr>
            <a:lvl9pPr marL="3169676" indent="0">
              <a:buNone/>
              <a:defRPr sz="800"/>
            </a:lvl9pPr>
          </a:lstStyle>
          <a:p>
            <a:pPr lvl="0"/>
            <a:r>
              <a:rPr lang="en-US" dirty="0" smtClean="0"/>
              <a:t>Click to edit Master text styles</a:t>
            </a:r>
          </a:p>
        </p:txBody>
      </p:sp>
    </p:spTree>
    <p:extLst>
      <p:ext uri="{BB962C8B-B14F-4D97-AF65-F5344CB8AC3E}">
        <p14:creationId xmlns:p14="http://schemas.microsoft.com/office/powerpoint/2010/main" val="2756991531"/>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700739" name="Rectangle 3"/>
          <p:cNvSpPr>
            <a:spLocks noGrp="1" noChangeArrowheads="1"/>
          </p:cNvSpPr>
          <p:nvPr>
            <p:ph type="ctrTitle" sz="quarter"/>
          </p:nvPr>
        </p:nvSpPr>
        <p:spPr>
          <a:xfrm>
            <a:off x="600075" y="3114675"/>
            <a:ext cx="7403188" cy="549275"/>
          </a:xfrm>
        </p:spPr>
        <p:txBody>
          <a:bodyPr/>
          <a:lstStyle>
            <a:lvl1pPr>
              <a:lnSpc>
                <a:spcPts val="3200"/>
              </a:lnSpc>
              <a:spcBef>
                <a:spcPct val="100000"/>
              </a:spcBef>
              <a:buClr>
                <a:schemeClr val="tx2"/>
              </a:buClr>
              <a:buSzPct val="85000"/>
              <a:buFont typeface="Wingdings" charset="2"/>
              <a:buNone/>
              <a:defRPr sz="2800"/>
            </a:lvl1pPr>
          </a:lstStyle>
          <a:p>
            <a:r>
              <a:rPr lang="en-US" smtClean="0"/>
              <a:t>Click to edit Master title style</a:t>
            </a:r>
            <a:endParaRPr lang="en-US" dirty="0"/>
          </a:p>
        </p:txBody>
      </p:sp>
      <p:sp>
        <p:nvSpPr>
          <p:cNvPr id="3700740" name="Rectangle 4"/>
          <p:cNvSpPr>
            <a:spLocks noGrp="1" noChangeArrowheads="1"/>
          </p:cNvSpPr>
          <p:nvPr>
            <p:ph type="subTitle" sz="quarter" idx="1"/>
          </p:nvPr>
        </p:nvSpPr>
        <p:spPr>
          <a:xfrm>
            <a:off x="600075" y="3935413"/>
            <a:ext cx="6583363" cy="439737"/>
          </a:xfrm>
        </p:spPr>
        <p:txBody>
          <a:bodyPr/>
          <a:lstStyle>
            <a:lvl1pPr>
              <a:lnSpc>
                <a:spcPts val="2400"/>
              </a:lnSpc>
              <a:spcBef>
                <a:spcPct val="15000"/>
              </a:spcBef>
              <a:buClrTx/>
              <a:buNone/>
              <a:defRPr sz="2000" b="1"/>
            </a:lvl1pPr>
          </a:lstStyle>
          <a:p>
            <a:r>
              <a:rPr lang="en-US" smtClean="0"/>
              <a:t>Click to edit Master subtitle style</a:t>
            </a:r>
            <a:endParaRPr lang="en-US" dirty="0"/>
          </a:p>
        </p:txBody>
      </p:sp>
      <p:pic>
        <p:nvPicPr>
          <p:cNvPr id="13" name="Picture 12" descr="PHAP_PPTSwoosh_20110111.jpg"/>
          <p:cNvPicPr>
            <a:picLocks noChangeAspect="1"/>
          </p:cNvPicPr>
          <p:nvPr userDrawn="1"/>
        </p:nvPicPr>
        <p:blipFill>
          <a:blip r:embed="rId2"/>
          <a:stretch>
            <a:fillRect/>
          </a:stretch>
        </p:blipFill>
        <p:spPr>
          <a:xfrm>
            <a:off x="0" y="0"/>
            <a:ext cx="9144000" cy="1755140"/>
          </a:xfrm>
          <a:prstGeom prst="rect">
            <a:avLst/>
          </a:prstGeom>
        </p:spPr>
      </p:pic>
      <p:pic>
        <p:nvPicPr>
          <p:cNvPr id="8" name="Picture 7" descr="ostlts-lockup-ppt.jpg"/>
          <p:cNvPicPr>
            <a:picLocks noChangeAspect="1"/>
          </p:cNvPicPr>
          <p:nvPr userDrawn="1"/>
        </p:nvPicPr>
        <p:blipFill>
          <a:blip r:embed="rId3"/>
          <a:stretch>
            <a:fillRect/>
          </a:stretch>
        </p:blipFill>
        <p:spPr>
          <a:xfrm>
            <a:off x="225468" y="6130277"/>
            <a:ext cx="8693064" cy="509730"/>
          </a:xfrm>
          <a:prstGeom prst="rect">
            <a:avLst/>
          </a:prstGeom>
        </p:spPr>
      </p:pic>
    </p:spTree>
    <p:extLst>
      <p:ext uri="{BB962C8B-B14F-4D97-AF65-F5344CB8AC3E}">
        <p14:creationId xmlns:p14="http://schemas.microsoft.com/office/powerpoint/2010/main" val="41860873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112837"/>
            <a:ext cx="8229600" cy="4906963"/>
          </a:xfrm>
          <a:prstGeom prst="rect">
            <a:avLst/>
          </a:prstGeom>
        </p:spPr>
        <p:txBody>
          <a:bodyPr>
            <a:normAutofit/>
          </a:bodyPr>
          <a:lstStyle>
            <a:lvl1pPr>
              <a:buFontTx/>
              <a:buNone/>
              <a:defRPr sz="2800">
                <a:solidFill>
                  <a:srgbClr val="003399"/>
                </a:solidFill>
                <a:latin typeface="Arial" pitchFamily="34" charset="0"/>
                <a:cs typeface="Arial" pitchFamily="34" charset="0"/>
              </a:defRPr>
            </a:lvl1pPr>
            <a:lvl2pPr marL="463550" indent="-238125">
              <a:spcBef>
                <a:spcPts val="400"/>
              </a:spcBef>
              <a:spcAft>
                <a:spcPts val="400"/>
              </a:spcAft>
              <a:buClr>
                <a:srgbClr val="003399"/>
              </a:buClr>
              <a:buFont typeface="Wingdings" pitchFamily="2" charset="2"/>
              <a:buChar char="§"/>
              <a:defRPr sz="2400">
                <a:solidFill>
                  <a:srgbClr val="003399"/>
                </a:solidFill>
                <a:latin typeface="Arial" pitchFamily="34" charset="0"/>
                <a:cs typeface="Arial" pitchFamily="34" charset="0"/>
              </a:defRPr>
            </a:lvl2pPr>
            <a:lvl3pPr marL="801688" indent="-225425">
              <a:spcBef>
                <a:spcPts val="400"/>
              </a:spcBef>
              <a:spcAft>
                <a:spcPts val="400"/>
              </a:spcAft>
              <a:buClr>
                <a:srgbClr val="003399"/>
              </a:buClr>
              <a:buFont typeface="Arial" pitchFamily="34" charset="0"/>
              <a:buChar char="–"/>
              <a:defRPr sz="2200">
                <a:solidFill>
                  <a:srgbClr val="003399"/>
                </a:solidFill>
                <a:latin typeface="Arial" pitchFamily="34" charset="0"/>
                <a:cs typeface="Arial" pitchFamily="34" charset="0"/>
              </a:defRPr>
            </a:lvl3pPr>
            <a:lvl4pPr marL="1139825" indent="-225425">
              <a:spcBef>
                <a:spcPts val="400"/>
              </a:spcBef>
              <a:spcAft>
                <a:spcPts val="400"/>
              </a:spcAft>
              <a:buClr>
                <a:srgbClr val="003399"/>
              </a:buClr>
              <a:buFont typeface="Arial" pitchFamily="34" charset="0"/>
              <a:buChar char="•"/>
              <a:defRPr sz="2200" baseline="0">
                <a:solidFill>
                  <a:srgbClr val="003399"/>
                </a:solidFill>
                <a:latin typeface="Arial" pitchFamily="34" charset="0"/>
                <a:cs typeface="Arial" pitchFamily="34" charset="0"/>
              </a:defRPr>
            </a:lvl4pPr>
            <a:lvl5pPr>
              <a:defRPr sz="1800">
                <a:latin typeface="Arial" pitchFamily="34" charset="0"/>
                <a:cs typeface="Arial" pitchFamily="34" charset="0"/>
              </a:defRPr>
            </a:lvl5pPr>
          </a:lstStyle>
          <a:p>
            <a:pPr lvl="0"/>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8198188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Basi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800"/>
              </a:lnSpc>
              <a:defRPr sz="3600" b="1" baseline="0">
                <a:solidFill>
                  <a:srgbClr val="39305A"/>
                </a:solidFill>
                <a:effectLst/>
              </a:defRPr>
            </a:lvl1pPr>
          </a:lstStyle>
          <a:p>
            <a:r>
              <a:rPr lang="en-US" dirty="0" smtClean="0"/>
              <a:t>Headline – Myriad Pro, Bold, Shadow, 36pt</a:t>
            </a:r>
            <a:endParaRPr lang="en-US" dirty="0"/>
          </a:p>
        </p:txBody>
      </p:sp>
      <p:sp>
        <p:nvSpPr>
          <p:cNvPr id="3" name="Content Placeholder 2"/>
          <p:cNvSpPr>
            <a:spLocks noGrp="1"/>
          </p:cNvSpPr>
          <p:nvPr>
            <p:ph idx="1" hasCustomPrompt="1"/>
          </p:nvPr>
        </p:nvSpPr>
        <p:spPr>
          <a:xfrm>
            <a:off x="457200" y="1600200"/>
            <a:ext cx="8229600" cy="4754879"/>
          </a:xfrm>
          <a:prstGeom prst="rect">
            <a:avLst/>
          </a:prstGeom>
        </p:spPr>
        <p:txBody>
          <a:bodyPr/>
          <a:lstStyle>
            <a:lvl1pPr>
              <a:buClr>
                <a:schemeClr val="accent1">
                  <a:lumMod val="40000"/>
                  <a:lumOff val="60000"/>
                </a:schemeClr>
              </a:buClr>
              <a:buSzPct val="70000"/>
              <a:buFont typeface="Wingdings" pitchFamily="2" charset="2"/>
              <a:buChar char="q"/>
              <a:defRPr sz="2400" b="1" baseline="0">
                <a:solidFill>
                  <a:srgbClr val="6B5D84"/>
                </a:solidFill>
              </a:defRPr>
            </a:lvl1pPr>
            <a:lvl2pPr>
              <a:buClr>
                <a:schemeClr val="accent1">
                  <a:lumMod val="40000"/>
                  <a:lumOff val="60000"/>
                </a:schemeClr>
              </a:buClr>
              <a:buSzPct val="100000"/>
              <a:buFont typeface="Wingdings" pitchFamily="2" charset="2"/>
              <a:buChar char="§"/>
              <a:defRPr sz="2000">
                <a:solidFill>
                  <a:srgbClr val="6B5D84"/>
                </a:solidFill>
              </a:defRPr>
            </a:lvl2pPr>
            <a:lvl3pPr>
              <a:buClr>
                <a:schemeClr val="accent1">
                  <a:lumMod val="40000"/>
                  <a:lumOff val="60000"/>
                </a:schemeClr>
              </a:buClr>
              <a:buSzPct val="100000"/>
              <a:buFont typeface="Arial" pitchFamily="34" charset="0"/>
              <a:buChar char="•"/>
              <a:defRPr sz="1800">
                <a:solidFill>
                  <a:srgbClr val="6B5D84"/>
                </a:solidFill>
              </a:defRPr>
            </a:lvl3pPr>
            <a:lvl4pPr>
              <a:buClr>
                <a:schemeClr val="accent1">
                  <a:lumMod val="40000"/>
                  <a:lumOff val="60000"/>
                </a:schemeClr>
              </a:buClr>
              <a:buSzPct val="70000"/>
              <a:buFont typeface="Courier New" pitchFamily="49" charset="0"/>
              <a:buChar char="o"/>
              <a:defRPr sz="1800" baseline="0">
                <a:solidFill>
                  <a:srgbClr val="6B5D84"/>
                </a:solidFill>
              </a:defRPr>
            </a:lvl4pPr>
            <a:lvl5pPr>
              <a:buClr>
                <a:schemeClr val="accent1">
                  <a:lumMod val="40000"/>
                  <a:lumOff val="60000"/>
                </a:schemeClr>
              </a:buClr>
              <a:buSzPct val="70000"/>
              <a:buFont typeface="Arial" pitchFamily="34" charset="0"/>
              <a:buChar char="•"/>
              <a:defRPr sz="1800">
                <a:solidFill>
                  <a:srgbClr val="6B5D84"/>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Tree>
    <p:extLst>
      <p:ext uri="{BB962C8B-B14F-4D97-AF65-F5344CB8AC3E}">
        <p14:creationId xmlns:p14="http://schemas.microsoft.com/office/powerpoint/2010/main" val="238388963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type="obj">
  <p:cSld name="1_line_head_logo">
    <p:spTree>
      <p:nvGrpSpPr>
        <p:cNvPr id="1" name=""/>
        <p:cNvGrpSpPr/>
        <p:nvPr/>
      </p:nvGrpSpPr>
      <p:grpSpPr>
        <a:xfrm>
          <a:off x="0" y="0"/>
          <a:ext cx="0" cy="0"/>
          <a:chOff x="0" y="0"/>
          <a:chExt cx="0" cy="0"/>
        </a:xfrm>
      </p:grpSpPr>
      <p:sp>
        <p:nvSpPr>
          <p:cNvPr id="2" name="Title 1"/>
          <p:cNvSpPr>
            <a:spLocks noGrp="1"/>
          </p:cNvSpPr>
          <p:nvPr>
            <p:ph type="title"/>
          </p:nvPr>
        </p:nvSpPr>
        <p:spPr>
          <a:xfrm>
            <a:off x="0" y="13369"/>
            <a:ext cx="9144000" cy="1134295"/>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306281"/>
            <a:ext cx="8229600" cy="4730625"/>
          </a:xfrm>
        </p:spPr>
        <p:txBody>
          <a:bodyPr/>
          <a:lstStyle>
            <a:lvl2pPr>
              <a:buClr>
                <a:schemeClr val="bg2">
                  <a:lumMod val="40000"/>
                  <a:lumOff val="60000"/>
                </a:schemeClr>
              </a:buClr>
              <a:defRPr/>
            </a:lvl2pPr>
            <a:lvl3pPr>
              <a:buClr>
                <a:schemeClr val="bg2">
                  <a:lumMod val="40000"/>
                  <a:lumOff val="60000"/>
                </a:schemeClr>
              </a:buClr>
              <a:defRPr/>
            </a:lvl3pPr>
            <a:lvl4pPr>
              <a:buClr>
                <a:schemeClr val="bg2">
                  <a:lumMod val="40000"/>
                  <a:lumOff val="60000"/>
                </a:schemeClr>
              </a:buClr>
              <a:defRPr/>
            </a:lvl4pPr>
            <a:lvl5pPr>
              <a:buClr>
                <a:schemeClr val="bg2">
                  <a:lumMod val="40000"/>
                  <a:lumOff val="60000"/>
                </a:schemeClr>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8734650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77412830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244702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7215DAE-F9B1-44B2-BE42-AFB2AABA11B7}" type="datetimeFigureOut">
              <a:rPr lang="en-US" smtClean="0"/>
              <a:t>6/17/2013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345645656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a:prstGeom prst="rect">
            <a:avLst/>
          </a:prstGeom>
        </p:spPr>
        <p:txBody>
          <a:bodyPr lIns="79242" tIns="39621" rIns="79242" bIns="39621" anchor="b"/>
          <a:lstStyle>
            <a:lvl1pPr algn="l">
              <a:defRPr sz="2800" b="1" baseline="0">
                <a:solidFill>
                  <a:srgbClr val="BDB2D6"/>
                </a:solidFill>
                <a:effectLst/>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a:prstGeom prst="rect">
            <a:avLst/>
          </a:prstGeom>
          <a:ln w="25400">
            <a:solidFill>
              <a:schemeClr val="bg2"/>
            </a:solidFill>
          </a:ln>
          <a:effectLst>
            <a:outerShdw blurRad="44450" dist="27940" dir="5400000" algn="ctr">
              <a:srgbClr val="000000">
                <a:alpha val="32000"/>
              </a:srgbClr>
            </a:outerShdw>
          </a:effectLst>
        </p:spPr>
        <p:txBody>
          <a:bodyPr lIns="79242" tIns="39621" rIns="79242" bIns="39621"/>
          <a:lstStyle>
            <a:lvl1pPr marL="0" indent="0">
              <a:buNone/>
              <a:defRPr sz="2800">
                <a:solidFill>
                  <a:srgbClr val="BDB2D6"/>
                </a:solidFill>
                <a:effectLst/>
              </a:defRPr>
            </a:lvl1pPr>
            <a:lvl2pPr marL="396210" indent="0">
              <a:buNone/>
              <a:defRPr sz="2400"/>
            </a:lvl2pPr>
            <a:lvl3pPr marL="792419" indent="0">
              <a:buNone/>
              <a:defRPr sz="2100"/>
            </a:lvl3pPr>
            <a:lvl4pPr marL="1188629" indent="0">
              <a:buNone/>
              <a:defRPr sz="1700"/>
            </a:lvl4pPr>
            <a:lvl5pPr marL="1584838" indent="0">
              <a:buNone/>
              <a:defRPr sz="1700"/>
            </a:lvl5pPr>
            <a:lvl6pPr marL="1981048" indent="0">
              <a:buNone/>
              <a:defRPr sz="1700"/>
            </a:lvl6pPr>
            <a:lvl7pPr marL="2377257" indent="0">
              <a:buNone/>
              <a:defRPr sz="1700"/>
            </a:lvl7pPr>
            <a:lvl8pPr marL="2773467" indent="0">
              <a:buNone/>
              <a:defRPr sz="1700"/>
            </a:lvl8pPr>
            <a:lvl9pPr marL="3169676" indent="0">
              <a:buNone/>
              <a:defRPr sz="17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792288" y="5367339"/>
            <a:ext cx="5486400" cy="804862"/>
          </a:xfrm>
          <a:prstGeom prst="rect">
            <a:avLst/>
          </a:prstGeom>
        </p:spPr>
        <p:txBody>
          <a:bodyPr lIns="79242" tIns="39621" rIns="79242" bIns="39621"/>
          <a:lstStyle>
            <a:lvl1pPr marL="0" indent="0">
              <a:buNone/>
              <a:defRPr sz="2000" baseline="0">
                <a:solidFill>
                  <a:schemeClr val="bg2"/>
                </a:solidFill>
              </a:defRPr>
            </a:lvl1pPr>
            <a:lvl2pPr marL="396210" indent="0">
              <a:buNone/>
              <a:defRPr sz="1000"/>
            </a:lvl2pPr>
            <a:lvl3pPr marL="792419" indent="0">
              <a:buNone/>
              <a:defRPr sz="900"/>
            </a:lvl3pPr>
            <a:lvl4pPr marL="1188629" indent="0">
              <a:buNone/>
              <a:defRPr sz="800"/>
            </a:lvl4pPr>
            <a:lvl5pPr marL="1584838" indent="0">
              <a:buNone/>
              <a:defRPr sz="800"/>
            </a:lvl5pPr>
            <a:lvl6pPr marL="1981048" indent="0">
              <a:buNone/>
              <a:defRPr sz="800"/>
            </a:lvl6pPr>
            <a:lvl7pPr marL="2377257" indent="0">
              <a:buNone/>
              <a:defRPr sz="800"/>
            </a:lvl7pPr>
            <a:lvl8pPr marL="2773467" indent="0">
              <a:buNone/>
              <a:defRPr sz="800"/>
            </a:lvl8pPr>
            <a:lvl9pPr marL="3169676" indent="0">
              <a:buNone/>
              <a:defRPr sz="800"/>
            </a:lvl9pPr>
          </a:lstStyle>
          <a:p>
            <a:pPr lvl="0"/>
            <a:r>
              <a:rPr lang="en-US" dirty="0" smtClean="0"/>
              <a:t>Click to edit Master text styles</a:t>
            </a:r>
          </a:p>
        </p:txBody>
      </p:sp>
    </p:spTree>
    <p:extLst>
      <p:ext uri="{BB962C8B-B14F-4D97-AF65-F5344CB8AC3E}">
        <p14:creationId xmlns:p14="http://schemas.microsoft.com/office/powerpoint/2010/main" val="163331038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700739" name="Rectangle 3"/>
          <p:cNvSpPr>
            <a:spLocks noGrp="1" noChangeArrowheads="1"/>
          </p:cNvSpPr>
          <p:nvPr>
            <p:ph type="ctrTitle" sz="quarter"/>
          </p:nvPr>
        </p:nvSpPr>
        <p:spPr>
          <a:xfrm>
            <a:off x="600075" y="3114675"/>
            <a:ext cx="7403188" cy="549275"/>
          </a:xfrm>
        </p:spPr>
        <p:txBody>
          <a:bodyPr/>
          <a:lstStyle>
            <a:lvl1pPr>
              <a:lnSpc>
                <a:spcPts val="3200"/>
              </a:lnSpc>
              <a:spcBef>
                <a:spcPct val="100000"/>
              </a:spcBef>
              <a:buClr>
                <a:schemeClr val="tx2"/>
              </a:buClr>
              <a:buSzPct val="85000"/>
              <a:buFont typeface="Wingdings" charset="2"/>
              <a:buNone/>
              <a:defRPr sz="2800"/>
            </a:lvl1pPr>
          </a:lstStyle>
          <a:p>
            <a:r>
              <a:rPr lang="en-US" smtClean="0"/>
              <a:t>Click to edit Master title style</a:t>
            </a:r>
            <a:endParaRPr lang="en-US" dirty="0"/>
          </a:p>
        </p:txBody>
      </p:sp>
      <p:sp>
        <p:nvSpPr>
          <p:cNvPr id="3700740" name="Rectangle 4"/>
          <p:cNvSpPr>
            <a:spLocks noGrp="1" noChangeArrowheads="1"/>
          </p:cNvSpPr>
          <p:nvPr>
            <p:ph type="subTitle" sz="quarter" idx="1"/>
          </p:nvPr>
        </p:nvSpPr>
        <p:spPr>
          <a:xfrm>
            <a:off x="600075" y="3935413"/>
            <a:ext cx="6583363" cy="439737"/>
          </a:xfrm>
        </p:spPr>
        <p:txBody>
          <a:bodyPr/>
          <a:lstStyle>
            <a:lvl1pPr>
              <a:lnSpc>
                <a:spcPts val="2400"/>
              </a:lnSpc>
              <a:spcBef>
                <a:spcPct val="15000"/>
              </a:spcBef>
              <a:buClrTx/>
              <a:buNone/>
              <a:defRPr sz="2000" b="1"/>
            </a:lvl1pPr>
          </a:lstStyle>
          <a:p>
            <a:r>
              <a:rPr lang="en-US" smtClean="0"/>
              <a:t>Click to edit Master subtitle style</a:t>
            </a:r>
            <a:endParaRPr lang="en-US" dirty="0"/>
          </a:p>
        </p:txBody>
      </p:sp>
      <p:pic>
        <p:nvPicPr>
          <p:cNvPr id="13" name="Picture 12" descr="PHAP_PPTSwoosh_20110111.jpg"/>
          <p:cNvPicPr>
            <a:picLocks noChangeAspect="1"/>
          </p:cNvPicPr>
          <p:nvPr userDrawn="1"/>
        </p:nvPicPr>
        <p:blipFill>
          <a:blip r:embed="rId2"/>
          <a:stretch>
            <a:fillRect/>
          </a:stretch>
        </p:blipFill>
        <p:spPr>
          <a:xfrm>
            <a:off x="0" y="0"/>
            <a:ext cx="9144000" cy="1755140"/>
          </a:xfrm>
          <a:prstGeom prst="rect">
            <a:avLst/>
          </a:prstGeom>
        </p:spPr>
      </p:pic>
      <p:pic>
        <p:nvPicPr>
          <p:cNvPr id="8" name="Picture 7" descr="ostlts-lockup-ppt.jpg"/>
          <p:cNvPicPr>
            <a:picLocks noChangeAspect="1"/>
          </p:cNvPicPr>
          <p:nvPr userDrawn="1"/>
        </p:nvPicPr>
        <p:blipFill>
          <a:blip r:embed="rId3"/>
          <a:stretch>
            <a:fillRect/>
          </a:stretch>
        </p:blipFill>
        <p:spPr>
          <a:xfrm>
            <a:off x="225468" y="6130277"/>
            <a:ext cx="8693064" cy="509730"/>
          </a:xfrm>
          <a:prstGeom prst="rect">
            <a:avLst/>
          </a:prstGeom>
        </p:spPr>
      </p:pic>
    </p:spTree>
    <p:extLst>
      <p:ext uri="{BB962C8B-B14F-4D97-AF65-F5344CB8AC3E}">
        <p14:creationId xmlns:p14="http://schemas.microsoft.com/office/powerpoint/2010/main" val="364980843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112837"/>
            <a:ext cx="8229600" cy="4906963"/>
          </a:xfrm>
          <a:prstGeom prst="rect">
            <a:avLst/>
          </a:prstGeom>
        </p:spPr>
        <p:txBody>
          <a:bodyPr>
            <a:normAutofit/>
          </a:bodyPr>
          <a:lstStyle>
            <a:lvl1pPr>
              <a:buFontTx/>
              <a:buNone/>
              <a:defRPr sz="2800">
                <a:solidFill>
                  <a:srgbClr val="003399"/>
                </a:solidFill>
                <a:latin typeface="Arial" pitchFamily="34" charset="0"/>
                <a:cs typeface="Arial" pitchFamily="34" charset="0"/>
              </a:defRPr>
            </a:lvl1pPr>
            <a:lvl2pPr marL="463550" indent="-238125">
              <a:spcBef>
                <a:spcPts val="400"/>
              </a:spcBef>
              <a:spcAft>
                <a:spcPts val="400"/>
              </a:spcAft>
              <a:buClr>
                <a:srgbClr val="003399"/>
              </a:buClr>
              <a:buFont typeface="Wingdings" pitchFamily="2" charset="2"/>
              <a:buChar char="§"/>
              <a:defRPr sz="2400">
                <a:solidFill>
                  <a:srgbClr val="003399"/>
                </a:solidFill>
                <a:latin typeface="Arial" pitchFamily="34" charset="0"/>
                <a:cs typeface="Arial" pitchFamily="34" charset="0"/>
              </a:defRPr>
            </a:lvl2pPr>
            <a:lvl3pPr marL="801688" indent="-225425">
              <a:spcBef>
                <a:spcPts val="400"/>
              </a:spcBef>
              <a:spcAft>
                <a:spcPts val="400"/>
              </a:spcAft>
              <a:buClr>
                <a:srgbClr val="003399"/>
              </a:buClr>
              <a:buFont typeface="Arial" pitchFamily="34" charset="0"/>
              <a:buChar char="–"/>
              <a:defRPr sz="2200">
                <a:solidFill>
                  <a:srgbClr val="003399"/>
                </a:solidFill>
                <a:latin typeface="Arial" pitchFamily="34" charset="0"/>
                <a:cs typeface="Arial" pitchFamily="34" charset="0"/>
              </a:defRPr>
            </a:lvl3pPr>
            <a:lvl4pPr marL="1139825" indent="-225425">
              <a:spcBef>
                <a:spcPts val="400"/>
              </a:spcBef>
              <a:spcAft>
                <a:spcPts val="400"/>
              </a:spcAft>
              <a:buClr>
                <a:srgbClr val="003399"/>
              </a:buClr>
              <a:buFont typeface="Arial" pitchFamily="34" charset="0"/>
              <a:buChar char="•"/>
              <a:defRPr sz="2200" baseline="0">
                <a:solidFill>
                  <a:srgbClr val="003399"/>
                </a:solidFill>
                <a:latin typeface="Arial" pitchFamily="34" charset="0"/>
                <a:cs typeface="Arial" pitchFamily="34" charset="0"/>
              </a:defRPr>
            </a:lvl4pPr>
            <a:lvl5pPr>
              <a:defRPr sz="1800">
                <a:latin typeface="Arial" pitchFamily="34" charset="0"/>
                <a:cs typeface="Arial" pitchFamily="34" charset="0"/>
              </a:defRPr>
            </a:lvl5pPr>
          </a:lstStyle>
          <a:p>
            <a:pPr lvl="0"/>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5" name="Title 4"/>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6734023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2_Basic Content w/o Footer">
    <p:spTree>
      <p:nvGrpSpPr>
        <p:cNvPr id="1" name=""/>
        <p:cNvGrpSpPr/>
        <p:nvPr/>
      </p:nvGrpSpPr>
      <p:grpSpPr>
        <a:xfrm>
          <a:off x="0" y="0"/>
          <a:ext cx="0" cy="0"/>
          <a:chOff x="0" y="0"/>
          <a:chExt cx="0" cy="0"/>
        </a:xfrm>
      </p:grpSpPr>
      <p:sp>
        <p:nvSpPr>
          <p:cNvPr id="7"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8" name="Content Placeholder 2"/>
          <p:cNvSpPr>
            <a:spLocks noGrp="1"/>
          </p:cNvSpPr>
          <p:nvPr>
            <p:ph idx="1"/>
          </p:nvPr>
        </p:nvSpPr>
        <p:spPr>
          <a:xfrm>
            <a:off x="457200" y="1600202"/>
            <a:ext cx="82296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7160384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
  <p:cSld name="1_line_head_logo">
    <p:spTree>
      <p:nvGrpSpPr>
        <p:cNvPr id="1" name=""/>
        <p:cNvGrpSpPr/>
        <p:nvPr/>
      </p:nvGrpSpPr>
      <p:grpSpPr>
        <a:xfrm>
          <a:off x="0" y="0"/>
          <a:ext cx="0" cy="0"/>
          <a:chOff x="0" y="0"/>
          <a:chExt cx="0" cy="0"/>
        </a:xfrm>
      </p:grpSpPr>
      <p:sp>
        <p:nvSpPr>
          <p:cNvPr id="2" name="Title 1"/>
          <p:cNvSpPr>
            <a:spLocks noGrp="1"/>
          </p:cNvSpPr>
          <p:nvPr>
            <p:ph type="title"/>
          </p:nvPr>
        </p:nvSpPr>
        <p:spPr>
          <a:xfrm>
            <a:off x="0" y="13369"/>
            <a:ext cx="9144000" cy="1134295"/>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457200" y="1306281"/>
            <a:ext cx="8229600" cy="4730625"/>
          </a:xfrm>
        </p:spPr>
        <p:txBody>
          <a:bodyPr/>
          <a:lstStyle>
            <a:lvl2pPr>
              <a:buClr>
                <a:schemeClr val="bg2">
                  <a:lumMod val="40000"/>
                  <a:lumOff val="60000"/>
                </a:schemeClr>
              </a:buClr>
              <a:defRPr/>
            </a:lvl2pPr>
            <a:lvl3pPr>
              <a:buClr>
                <a:schemeClr val="bg2">
                  <a:lumMod val="40000"/>
                  <a:lumOff val="60000"/>
                </a:schemeClr>
              </a:buClr>
              <a:defRPr/>
            </a:lvl3pPr>
            <a:lvl4pPr>
              <a:buClr>
                <a:schemeClr val="bg2">
                  <a:lumMod val="40000"/>
                  <a:lumOff val="60000"/>
                </a:schemeClr>
              </a:buClr>
              <a:defRPr/>
            </a:lvl4pPr>
            <a:lvl5pPr>
              <a:buClr>
                <a:schemeClr val="bg2">
                  <a:lumMod val="40000"/>
                  <a:lumOff val="60000"/>
                </a:schemeClr>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69439342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4327777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a:prstGeom prst="rect">
            <a:avLst/>
          </a:prstGeom>
        </p:spPr>
        <p:txBody>
          <a:bodyPr lIns="79242" tIns="39621" rIns="79242" bIns="39621" anchor="b" anchorCtr="0"/>
          <a:lstStyle>
            <a:lvl1pPr>
              <a:lnSpc>
                <a:spcPts val="2600"/>
              </a:lnSpc>
              <a:defRPr sz="3600" b="1" baseline="0">
                <a:solidFill>
                  <a:srgbClr val="BDB2D6"/>
                </a:solidFill>
                <a:effectLst/>
              </a:defRPr>
            </a:lvl1pPr>
          </a:lstStyle>
          <a:p>
            <a:r>
              <a:rPr lang="en-US" dirty="0" smtClean="0"/>
              <a:t>Click to edit Master title style</a:t>
            </a:r>
            <a:endParaRPr lang="en-US" dirty="0"/>
          </a:p>
        </p:txBody>
      </p:sp>
      <p:sp>
        <p:nvSpPr>
          <p:cNvPr id="7" name="Content Placeholder 2"/>
          <p:cNvSpPr>
            <a:spLocks noGrp="1"/>
          </p:cNvSpPr>
          <p:nvPr>
            <p:ph idx="1"/>
          </p:nvPr>
        </p:nvSpPr>
        <p:spPr>
          <a:xfrm>
            <a:off x="4572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2"/>
          <p:cNvSpPr>
            <a:spLocks noGrp="1"/>
          </p:cNvSpPr>
          <p:nvPr>
            <p:ph idx="10"/>
          </p:nvPr>
        </p:nvSpPr>
        <p:spPr>
          <a:xfrm>
            <a:off x="4724400" y="1600200"/>
            <a:ext cx="3962400" cy="4754879"/>
          </a:xfrm>
          <a:prstGeom prst="rect">
            <a:avLst/>
          </a:prstGeom>
        </p:spPr>
        <p:txBody>
          <a:bodyPr lIns="79242" tIns="39621" rIns="79242" bIns="39621"/>
          <a:lstStyle>
            <a:lvl1pPr>
              <a:buClr>
                <a:srgbClr val="BDB2D6"/>
              </a:buClr>
              <a:buSzPct val="70000"/>
              <a:buFont typeface="Wingdings" pitchFamily="2" charset="2"/>
              <a:buChar char="q"/>
              <a:defRPr sz="2800" b="1" baseline="0">
                <a:solidFill>
                  <a:schemeClr val="bg2"/>
                </a:solidFill>
              </a:defRPr>
            </a:lvl1pPr>
            <a:lvl2pPr>
              <a:buClr>
                <a:srgbClr val="BDB2D6"/>
              </a:buClr>
              <a:buSzPct val="100000"/>
              <a:buFont typeface="Wingdings" pitchFamily="2" charset="2"/>
              <a:buChar char="§"/>
              <a:defRPr sz="2400">
                <a:solidFill>
                  <a:schemeClr val="bg2"/>
                </a:solidFill>
              </a:defRPr>
            </a:lvl2pPr>
            <a:lvl3pPr>
              <a:buClr>
                <a:srgbClr val="BDB2D6"/>
              </a:buClr>
              <a:buSzPct val="100000"/>
              <a:buFont typeface="Arial" pitchFamily="34" charset="0"/>
              <a:buChar char="•"/>
              <a:defRPr sz="2000">
                <a:solidFill>
                  <a:schemeClr val="bg2"/>
                </a:solidFill>
              </a:defRPr>
            </a:lvl3pPr>
            <a:lvl4pPr>
              <a:buClr>
                <a:srgbClr val="BDB2D6"/>
              </a:buClr>
              <a:buSzPct val="70000"/>
              <a:buFont typeface="Courier New" pitchFamily="49" charset="0"/>
              <a:buChar char="o"/>
              <a:defRPr sz="1800" baseline="0">
                <a:solidFill>
                  <a:schemeClr val="bg2"/>
                </a:solidFill>
              </a:defRPr>
            </a:lvl4pPr>
            <a:lvl5pPr>
              <a:buClr>
                <a:srgbClr val="BDB2D6"/>
              </a:buClr>
              <a:buSzPct val="70000"/>
              <a:buFont typeface="Arial" pitchFamily="34" charset="0"/>
              <a:buChar char="•"/>
              <a:defRPr sz="1600">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14100810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a:prstGeom prst="rect">
            <a:avLst/>
          </a:prstGeom>
        </p:spPr>
        <p:txBody>
          <a:bodyPr lIns="79242" tIns="39621" rIns="79242" bIns="39621" anchor="b"/>
          <a:lstStyle>
            <a:lvl1pPr algn="l">
              <a:defRPr sz="2800" b="1" baseline="0">
                <a:solidFill>
                  <a:srgbClr val="BDB2D6"/>
                </a:solidFill>
                <a:effectLst/>
              </a:defRPr>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a:prstGeom prst="rect">
            <a:avLst/>
          </a:prstGeom>
          <a:ln w="25400">
            <a:solidFill>
              <a:schemeClr val="bg2"/>
            </a:solidFill>
          </a:ln>
          <a:effectLst>
            <a:outerShdw blurRad="44450" dist="27940" dir="5400000" algn="ctr">
              <a:srgbClr val="000000">
                <a:alpha val="32000"/>
              </a:srgbClr>
            </a:outerShdw>
          </a:effectLst>
        </p:spPr>
        <p:txBody>
          <a:bodyPr lIns="79242" tIns="39621" rIns="79242" bIns="39621"/>
          <a:lstStyle>
            <a:lvl1pPr marL="0" indent="0">
              <a:buNone/>
              <a:defRPr sz="2800">
                <a:solidFill>
                  <a:srgbClr val="BDB2D6"/>
                </a:solidFill>
                <a:effectLst/>
              </a:defRPr>
            </a:lvl1pPr>
            <a:lvl2pPr marL="396210" indent="0">
              <a:buNone/>
              <a:defRPr sz="2400"/>
            </a:lvl2pPr>
            <a:lvl3pPr marL="792419" indent="0">
              <a:buNone/>
              <a:defRPr sz="2100"/>
            </a:lvl3pPr>
            <a:lvl4pPr marL="1188629" indent="0">
              <a:buNone/>
              <a:defRPr sz="1700"/>
            </a:lvl4pPr>
            <a:lvl5pPr marL="1584838" indent="0">
              <a:buNone/>
              <a:defRPr sz="1700"/>
            </a:lvl5pPr>
            <a:lvl6pPr marL="1981048" indent="0">
              <a:buNone/>
              <a:defRPr sz="1700"/>
            </a:lvl6pPr>
            <a:lvl7pPr marL="2377257" indent="0">
              <a:buNone/>
              <a:defRPr sz="1700"/>
            </a:lvl7pPr>
            <a:lvl8pPr marL="2773467" indent="0">
              <a:buNone/>
              <a:defRPr sz="1700"/>
            </a:lvl8pPr>
            <a:lvl9pPr marL="3169676" indent="0">
              <a:buNone/>
              <a:defRPr sz="1700"/>
            </a:lvl9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1792288" y="5367339"/>
            <a:ext cx="5486400" cy="804862"/>
          </a:xfrm>
          <a:prstGeom prst="rect">
            <a:avLst/>
          </a:prstGeom>
        </p:spPr>
        <p:txBody>
          <a:bodyPr lIns="79242" tIns="39621" rIns="79242" bIns="39621"/>
          <a:lstStyle>
            <a:lvl1pPr marL="0" indent="0">
              <a:buNone/>
              <a:defRPr sz="2000" baseline="0">
                <a:solidFill>
                  <a:schemeClr val="bg2"/>
                </a:solidFill>
              </a:defRPr>
            </a:lvl1pPr>
            <a:lvl2pPr marL="396210" indent="0">
              <a:buNone/>
              <a:defRPr sz="1000"/>
            </a:lvl2pPr>
            <a:lvl3pPr marL="792419" indent="0">
              <a:buNone/>
              <a:defRPr sz="900"/>
            </a:lvl3pPr>
            <a:lvl4pPr marL="1188629" indent="0">
              <a:buNone/>
              <a:defRPr sz="800"/>
            </a:lvl4pPr>
            <a:lvl5pPr marL="1584838" indent="0">
              <a:buNone/>
              <a:defRPr sz="800"/>
            </a:lvl5pPr>
            <a:lvl6pPr marL="1981048" indent="0">
              <a:buNone/>
              <a:defRPr sz="800"/>
            </a:lvl6pPr>
            <a:lvl7pPr marL="2377257" indent="0">
              <a:buNone/>
              <a:defRPr sz="800"/>
            </a:lvl7pPr>
            <a:lvl8pPr marL="2773467" indent="0">
              <a:buNone/>
              <a:defRPr sz="800"/>
            </a:lvl8pPr>
            <a:lvl9pPr marL="3169676" indent="0">
              <a:buNone/>
              <a:defRPr sz="800"/>
            </a:lvl9pPr>
          </a:lstStyle>
          <a:p>
            <a:pPr lvl="0"/>
            <a:r>
              <a:rPr lang="en-US" dirty="0" smtClean="0"/>
              <a:t>Click to edit Master text styles</a:t>
            </a:r>
          </a:p>
        </p:txBody>
      </p:sp>
    </p:spTree>
    <p:extLst>
      <p:ext uri="{BB962C8B-B14F-4D97-AF65-F5344CB8AC3E}">
        <p14:creationId xmlns:p14="http://schemas.microsoft.com/office/powerpoint/2010/main" val="1997657221"/>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457200" y="1981200"/>
            <a:ext cx="8229600" cy="1676400"/>
          </a:xfrm>
          <a:prstGeom prst="rect">
            <a:avLst/>
          </a:prstGeom>
        </p:spPr>
        <p:txBody>
          <a:bodyPr/>
          <a:lstStyle>
            <a:lvl1pPr>
              <a:lnSpc>
                <a:spcPts val="3000"/>
              </a:lnSpc>
              <a:defRPr sz="2800" b="1" baseline="0">
                <a:solidFill>
                  <a:schemeClr val="bg1"/>
                </a:solidFill>
                <a:effectLst/>
              </a:defRPr>
            </a:lvl1pPr>
          </a:lstStyle>
          <a:p>
            <a:r>
              <a:rPr lang="en-US" dirty="0" smtClean="0"/>
              <a:t>Title of Presentation – Myriad Pro</a:t>
            </a:r>
            <a:br>
              <a:rPr lang="en-US" dirty="0" smtClean="0"/>
            </a:br>
            <a:r>
              <a:rPr lang="en-US" dirty="0" smtClean="0"/>
              <a:t> Bold, Shadow 28pt</a:t>
            </a:r>
            <a:endParaRPr lang="en-US" dirty="0"/>
          </a:p>
        </p:txBody>
      </p:sp>
      <p:sp>
        <p:nvSpPr>
          <p:cNvPr id="5" name="Subtitle 2"/>
          <p:cNvSpPr>
            <a:spLocks noGrp="1"/>
          </p:cNvSpPr>
          <p:nvPr>
            <p:ph type="subTitle" idx="1" hasCustomPrompt="1"/>
          </p:nvPr>
        </p:nvSpPr>
        <p:spPr>
          <a:xfrm>
            <a:off x="1371600" y="3886200"/>
            <a:ext cx="6400800" cy="457200"/>
          </a:xfrm>
          <a:prstGeom prst="rect">
            <a:avLst/>
          </a:prstGeom>
        </p:spPr>
        <p:txBody>
          <a:bodyPr/>
          <a:lstStyle>
            <a:lvl1pPr marL="0" indent="0" algn="ctr">
              <a:buNone/>
              <a:defRPr sz="2000" b="1" baseline="0">
                <a:solidFill>
                  <a:schemeClr val="bg2"/>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Presenters Name – Myriad Pro, Bold, 20pt</a:t>
            </a:r>
          </a:p>
        </p:txBody>
      </p:sp>
      <p:sp>
        <p:nvSpPr>
          <p:cNvPr id="9" name="Text Placeholder 8"/>
          <p:cNvSpPr>
            <a:spLocks noGrp="1"/>
          </p:cNvSpPr>
          <p:nvPr>
            <p:ph type="body" sz="quarter" idx="10" hasCustomPrompt="1"/>
          </p:nvPr>
        </p:nvSpPr>
        <p:spPr>
          <a:xfrm>
            <a:off x="1371600" y="4267200"/>
            <a:ext cx="6400800" cy="1295400"/>
          </a:xfrm>
          <a:prstGeom prst="rect">
            <a:avLst/>
          </a:prstGeom>
        </p:spPr>
        <p:txBody>
          <a:bodyPr/>
          <a:lstStyle>
            <a:lvl1pPr algn="ctr">
              <a:lnSpc>
                <a:spcPts val="2000"/>
              </a:lnSpc>
              <a:buNone/>
              <a:defRPr sz="18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sz="1800" dirty="0" smtClean="0"/>
              <a:t>Title of Presenter –Myriad Pro, 18pt</a:t>
            </a:r>
          </a:p>
          <a:p>
            <a:pPr lvl="0"/>
            <a:endParaRPr lang="en-US" sz="1800" dirty="0" smtClean="0"/>
          </a:p>
          <a:p>
            <a:pPr lvl="0"/>
            <a:r>
              <a:rPr lang="en-US" sz="1800" dirty="0" smtClean="0"/>
              <a:t>Title of Event</a:t>
            </a:r>
          </a:p>
          <a:p>
            <a:pPr lvl="0"/>
            <a:r>
              <a:rPr lang="en-US" sz="1800" dirty="0" smtClean="0"/>
              <a:t>Date of Event</a:t>
            </a:r>
            <a:endParaRPr lang="en-US" dirty="0"/>
          </a:p>
        </p:txBody>
      </p:sp>
      <p:sp>
        <p:nvSpPr>
          <p:cNvPr id="6" name="Text Placeholder 5"/>
          <p:cNvSpPr>
            <a:spLocks noGrp="1"/>
          </p:cNvSpPr>
          <p:nvPr>
            <p:ph type="body" sz="quarter" idx="11" hasCustomPrompt="1"/>
          </p:nvPr>
        </p:nvSpPr>
        <p:spPr>
          <a:xfrm>
            <a:off x="1828800" y="6263640"/>
            <a:ext cx="5105400" cy="182880"/>
          </a:xfrm>
          <a:prstGeom prst="rect">
            <a:avLst/>
          </a:prstGeom>
        </p:spPr>
        <p:txBody>
          <a:bodyPr/>
          <a:lstStyle>
            <a:lvl1pPr>
              <a:buNone/>
              <a:defRPr sz="1000" baseline="0">
                <a:solidFill>
                  <a:schemeClr val="tx2"/>
                </a:solidFill>
              </a:defRPr>
            </a:lvl1pPr>
          </a:lstStyle>
          <a:p>
            <a:r>
              <a:rPr lang="en-US" dirty="0" smtClean="0"/>
              <a:t>Office of the Director</a:t>
            </a:r>
            <a:endParaRPr lang="en-US" dirty="0"/>
          </a:p>
        </p:txBody>
      </p:sp>
      <p:sp>
        <p:nvSpPr>
          <p:cNvPr id="7" name="Text Placeholder 6"/>
          <p:cNvSpPr>
            <a:spLocks noGrp="1"/>
          </p:cNvSpPr>
          <p:nvPr>
            <p:ph type="body" sz="quarter" idx="12" hasCustomPrompt="1"/>
          </p:nvPr>
        </p:nvSpPr>
        <p:spPr>
          <a:xfrm>
            <a:off x="1828800" y="6464808"/>
            <a:ext cx="5105400" cy="228600"/>
          </a:xfrm>
          <a:prstGeom prst="rect">
            <a:avLst/>
          </a:prstGeom>
        </p:spPr>
        <p:txBody>
          <a:bodyPr/>
          <a:lstStyle>
            <a:lvl1pPr>
              <a:buNone/>
              <a:defRPr sz="1000" baseline="0">
                <a:solidFill>
                  <a:schemeClr val="tx2"/>
                </a:solidFill>
              </a:defRPr>
            </a:lvl1pPr>
          </a:lstStyle>
          <a:p>
            <a:r>
              <a:rPr lang="en-US" dirty="0" smtClean="0"/>
              <a:t>Place Office Title Here</a:t>
            </a:r>
            <a:endParaRPr lang="en-US" dirty="0"/>
          </a:p>
        </p:txBody>
      </p:sp>
    </p:spTree>
    <p:extLst>
      <p:ext uri="{BB962C8B-B14F-4D97-AF65-F5344CB8AC3E}">
        <p14:creationId xmlns:p14="http://schemas.microsoft.com/office/powerpoint/2010/main" val="3913590738"/>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asic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000"/>
              </a:lnSpc>
              <a:defRPr sz="2800" b="1" baseline="0">
                <a:solidFill>
                  <a:schemeClr val="bg1"/>
                </a:solidFill>
                <a:effectLst/>
              </a:defRPr>
            </a:lvl1pPr>
          </a:lstStyle>
          <a:p>
            <a:r>
              <a:rPr lang="en-US" dirty="0" smtClean="0"/>
              <a:t>Headline – Myriad Pro, Bold, Shadow, 28pt</a:t>
            </a:r>
            <a:endParaRPr lang="en-US" dirty="0"/>
          </a:p>
        </p:txBody>
      </p:sp>
      <p:sp>
        <p:nvSpPr>
          <p:cNvPr id="3" name="Content Placeholder 2"/>
          <p:cNvSpPr>
            <a:spLocks noGrp="1"/>
          </p:cNvSpPr>
          <p:nvPr>
            <p:ph idx="1" hasCustomPrompt="1"/>
          </p:nvPr>
        </p:nvSpPr>
        <p:spPr>
          <a:xfrm>
            <a:off x="457200" y="1600201"/>
            <a:ext cx="82296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
        <p:nvSpPr>
          <p:cNvPr id="7" name="Text Placeholder 8"/>
          <p:cNvSpPr>
            <a:spLocks noGrp="1"/>
          </p:cNvSpPr>
          <p:nvPr>
            <p:ph type="body" sz="quarter" idx="10" hasCustomPrompt="1"/>
          </p:nvPr>
        </p:nvSpPr>
        <p:spPr>
          <a:xfrm>
            <a:off x="457200" y="5791200"/>
            <a:ext cx="8229600" cy="609600"/>
          </a:xfrm>
          <a:prstGeom prst="rect">
            <a:avLst/>
          </a:prstGeom>
        </p:spPr>
        <p:txBody>
          <a:bodyPr anchor="b" anchorCtr="0"/>
          <a:lstStyle>
            <a:lvl1pPr algn="l">
              <a:lnSpc>
                <a:spcPts val="1100"/>
              </a:lnSpc>
              <a:buNone/>
              <a:defRPr sz="11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dirty="0" smtClean="0"/>
              <a:t>*Citations and references – Myriad Pro, 11pt</a:t>
            </a:r>
            <a:endParaRPr lang="en-US" dirty="0"/>
          </a:p>
        </p:txBody>
      </p:sp>
    </p:spTree>
    <p:extLst>
      <p:ext uri="{BB962C8B-B14F-4D97-AF65-F5344CB8AC3E}">
        <p14:creationId xmlns:p14="http://schemas.microsoft.com/office/powerpoint/2010/main" val="344270299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215DAE-F9B1-44B2-BE42-AFB2AABA11B7}" type="datetimeFigureOut">
              <a:rPr lang="en-US" smtClean="0"/>
              <a:t>6/17/2013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4125089921"/>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asic Content_2 Columns">
    <p:spTree>
      <p:nvGrpSpPr>
        <p:cNvPr id="1" name=""/>
        <p:cNvGrpSpPr/>
        <p:nvPr/>
      </p:nvGrpSpPr>
      <p:grpSpPr>
        <a:xfrm>
          <a:off x="0" y="0"/>
          <a:ext cx="0" cy="0"/>
          <a:chOff x="0" y="0"/>
          <a:chExt cx="0" cy="0"/>
        </a:xfrm>
      </p:grpSpPr>
      <p:sp>
        <p:nvSpPr>
          <p:cNvPr id="3" name="Text Placeholder 5"/>
          <p:cNvSpPr>
            <a:spLocks noGrp="1"/>
          </p:cNvSpPr>
          <p:nvPr>
            <p:ph type="body" sz="quarter" idx="11" hasCustomPrompt="1"/>
          </p:nvPr>
        </p:nvSpPr>
        <p:spPr>
          <a:xfrm>
            <a:off x="457200" y="5791200"/>
            <a:ext cx="8229600" cy="609600"/>
          </a:xfrm>
          <a:prstGeom prst="rect">
            <a:avLst/>
          </a:prstGeom>
        </p:spPr>
        <p:txBody>
          <a:bodyPr anchor="b"/>
          <a:lstStyle>
            <a:lvl1pPr>
              <a:buNone/>
              <a:defRPr sz="1100">
                <a:solidFill>
                  <a:schemeClr val="bg2"/>
                </a:solidFill>
              </a:defRPr>
            </a:lvl1pPr>
          </a:lstStyle>
          <a:p>
            <a:r>
              <a:rPr lang="en-US" dirty="0" smtClean="0"/>
              <a:t>* Citations, references, and credits – Myriad Pro, 11pt</a:t>
            </a:r>
            <a:endParaRPr lang="en-US" dirty="0"/>
          </a:p>
        </p:txBody>
      </p:sp>
      <p:sp>
        <p:nvSpPr>
          <p:cNvPr id="5" name="Content Placeholder 2"/>
          <p:cNvSpPr>
            <a:spLocks noGrp="1"/>
          </p:cNvSpPr>
          <p:nvPr>
            <p:ph idx="1" hasCustomPrompt="1"/>
          </p:nvPr>
        </p:nvSpPr>
        <p:spPr>
          <a:xfrm>
            <a:off x="457200" y="1600201"/>
            <a:ext cx="38862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
        <p:nvSpPr>
          <p:cNvPr id="6" name="Content Placeholder 2"/>
          <p:cNvSpPr>
            <a:spLocks noGrp="1"/>
          </p:cNvSpPr>
          <p:nvPr>
            <p:ph idx="12" hasCustomPrompt="1"/>
          </p:nvPr>
        </p:nvSpPr>
        <p:spPr>
          <a:xfrm>
            <a:off x="4800600" y="1606064"/>
            <a:ext cx="38862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
        <p:nvSpPr>
          <p:cNvPr id="7" name="Title 1"/>
          <p:cNvSpPr>
            <a:spLocks noGrp="1"/>
          </p:cNvSpPr>
          <p:nvPr>
            <p:ph type="title" hasCustomPrompt="1"/>
          </p:nvPr>
        </p:nvSpPr>
        <p:spPr>
          <a:xfrm>
            <a:off x="457200" y="274638"/>
            <a:ext cx="8229600" cy="1143000"/>
          </a:xfrm>
          <a:prstGeom prst="rect">
            <a:avLst/>
          </a:prstGeom>
        </p:spPr>
        <p:txBody>
          <a:bodyPr anchor="b" anchorCtr="0"/>
          <a:lstStyle>
            <a:lvl1pPr>
              <a:lnSpc>
                <a:spcPts val="3000"/>
              </a:lnSpc>
              <a:defRPr sz="2800" b="1" baseline="0">
                <a:solidFill>
                  <a:schemeClr val="bg1"/>
                </a:solidFill>
                <a:effectLst/>
              </a:defRPr>
            </a:lvl1pPr>
          </a:lstStyle>
          <a:p>
            <a:r>
              <a:rPr lang="en-US" dirty="0" smtClean="0"/>
              <a:t>Headline – Myriad Pro, Bold, Shadow, 28pt</a:t>
            </a:r>
            <a:endParaRPr lang="en-US" dirty="0"/>
          </a:p>
        </p:txBody>
      </p:sp>
    </p:spTree>
    <p:extLst>
      <p:ext uri="{BB962C8B-B14F-4D97-AF65-F5344CB8AC3E}">
        <p14:creationId xmlns:p14="http://schemas.microsoft.com/office/powerpoint/2010/main" val="2470684879"/>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Data Slide (for content heavy tables and chart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000"/>
              </a:lnSpc>
              <a:defRPr sz="2800" b="1" baseline="0">
                <a:solidFill>
                  <a:schemeClr val="bg1"/>
                </a:solidFill>
                <a:effectLst/>
              </a:defRPr>
            </a:lvl1pPr>
          </a:lstStyle>
          <a:p>
            <a:r>
              <a:rPr lang="en-US" dirty="0" smtClean="0"/>
              <a:t>Headline – Myriad Pro, Bold, Shadow, 28pt</a:t>
            </a:r>
            <a:endParaRPr lang="en-US" dirty="0"/>
          </a:p>
        </p:txBody>
      </p:sp>
      <p:sp>
        <p:nvSpPr>
          <p:cNvPr id="3" name="Content Placeholder 2"/>
          <p:cNvSpPr>
            <a:spLocks noGrp="1"/>
          </p:cNvSpPr>
          <p:nvPr>
            <p:ph idx="1" hasCustomPrompt="1"/>
          </p:nvPr>
        </p:nvSpPr>
        <p:spPr>
          <a:xfrm>
            <a:off x="457200" y="1600201"/>
            <a:ext cx="82296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
        <p:nvSpPr>
          <p:cNvPr id="7" name="Text Placeholder 8"/>
          <p:cNvSpPr>
            <a:spLocks noGrp="1"/>
          </p:cNvSpPr>
          <p:nvPr>
            <p:ph type="body" sz="quarter" idx="10" hasCustomPrompt="1"/>
          </p:nvPr>
        </p:nvSpPr>
        <p:spPr>
          <a:xfrm>
            <a:off x="457200" y="5791200"/>
            <a:ext cx="8229600" cy="609600"/>
          </a:xfrm>
          <a:prstGeom prst="rect">
            <a:avLst/>
          </a:prstGeom>
        </p:spPr>
        <p:txBody>
          <a:bodyPr anchor="b" anchorCtr="0"/>
          <a:lstStyle>
            <a:lvl1pPr algn="l">
              <a:lnSpc>
                <a:spcPts val="1100"/>
              </a:lnSpc>
              <a:buNone/>
              <a:defRPr sz="11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dirty="0" smtClean="0"/>
              <a:t>*Citations and references – Myriad Pro, 11pt</a:t>
            </a:r>
            <a:endParaRPr lang="en-US" dirty="0"/>
          </a:p>
        </p:txBody>
      </p:sp>
    </p:spTree>
    <p:extLst>
      <p:ext uri="{BB962C8B-B14F-4D97-AF65-F5344CB8AC3E}">
        <p14:creationId xmlns:p14="http://schemas.microsoft.com/office/powerpoint/2010/main" val="69321346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ata Slide_2 Columns">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000"/>
              </a:lnSpc>
              <a:defRPr sz="2800" b="1" baseline="0">
                <a:solidFill>
                  <a:schemeClr val="bg1"/>
                </a:solidFill>
                <a:effectLst/>
              </a:defRPr>
            </a:lvl1pPr>
          </a:lstStyle>
          <a:p>
            <a:r>
              <a:rPr lang="en-US" dirty="0" smtClean="0"/>
              <a:t>Headline – Myriad Pro, Bold, Shadow, 28pt</a:t>
            </a:r>
            <a:endParaRPr lang="en-US" dirty="0"/>
          </a:p>
        </p:txBody>
      </p:sp>
      <p:sp>
        <p:nvSpPr>
          <p:cNvPr id="3" name="Content Placeholder 2"/>
          <p:cNvSpPr>
            <a:spLocks noGrp="1"/>
          </p:cNvSpPr>
          <p:nvPr>
            <p:ph idx="1" hasCustomPrompt="1"/>
          </p:nvPr>
        </p:nvSpPr>
        <p:spPr>
          <a:xfrm>
            <a:off x="457200" y="1600201"/>
            <a:ext cx="38862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
        <p:nvSpPr>
          <p:cNvPr id="7" name="Text Placeholder 8"/>
          <p:cNvSpPr>
            <a:spLocks noGrp="1"/>
          </p:cNvSpPr>
          <p:nvPr>
            <p:ph type="body" sz="quarter" idx="10" hasCustomPrompt="1"/>
          </p:nvPr>
        </p:nvSpPr>
        <p:spPr>
          <a:xfrm>
            <a:off x="457200" y="5791200"/>
            <a:ext cx="8229600" cy="609600"/>
          </a:xfrm>
          <a:prstGeom prst="rect">
            <a:avLst/>
          </a:prstGeom>
        </p:spPr>
        <p:txBody>
          <a:bodyPr anchor="b" anchorCtr="0"/>
          <a:lstStyle>
            <a:lvl1pPr algn="l">
              <a:lnSpc>
                <a:spcPts val="1100"/>
              </a:lnSpc>
              <a:buNone/>
              <a:defRPr sz="11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dirty="0" smtClean="0"/>
              <a:t>*Citations and references – Myriad Pro, 11pt</a:t>
            </a:r>
            <a:endParaRPr lang="en-US" dirty="0"/>
          </a:p>
        </p:txBody>
      </p:sp>
      <p:sp>
        <p:nvSpPr>
          <p:cNvPr id="5" name="Content Placeholder 2"/>
          <p:cNvSpPr>
            <a:spLocks noGrp="1"/>
          </p:cNvSpPr>
          <p:nvPr>
            <p:ph idx="11" hasCustomPrompt="1"/>
          </p:nvPr>
        </p:nvSpPr>
        <p:spPr>
          <a:xfrm>
            <a:off x="4800600" y="1600200"/>
            <a:ext cx="38862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Tree>
    <p:extLst>
      <p:ext uri="{BB962C8B-B14F-4D97-AF65-F5344CB8AC3E}">
        <p14:creationId xmlns:p14="http://schemas.microsoft.com/office/powerpoint/2010/main" val="2537785806"/>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0"/>
            <a:ext cx="7772400" cy="1362075"/>
          </a:xfrm>
          <a:prstGeom prst="rect">
            <a:avLst/>
          </a:prstGeom>
        </p:spPr>
        <p:txBody>
          <a:bodyPr anchor="t"/>
          <a:lstStyle>
            <a:lvl1pPr algn="l">
              <a:lnSpc>
                <a:spcPts val="3800"/>
              </a:lnSpc>
              <a:defRPr sz="3600" b="1" cap="all" baseline="0">
                <a:solidFill>
                  <a:schemeClr val="bg1"/>
                </a:solidFill>
                <a:effectLst/>
              </a:defRPr>
            </a:lvl1pPr>
          </a:lstStyle>
          <a:p>
            <a:r>
              <a:rPr lang="en-US" dirty="0" smtClean="0"/>
              <a:t>Section Header</a:t>
            </a:r>
            <a:br>
              <a:rPr lang="en-US" dirty="0" smtClean="0"/>
            </a:br>
            <a:r>
              <a:rPr lang="en-US" dirty="0" smtClean="0"/>
              <a:t>Myriad Pro, bold, shadow, 36pt </a:t>
            </a:r>
            <a:endParaRPr lang="en-US" dirty="0"/>
          </a:p>
        </p:txBody>
      </p:sp>
      <p:sp>
        <p:nvSpPr>
          <p:cNvPr id="3" name="Text Placeholder 2"/>
          <p:cNvSpPr>
            <a:spLocks noGrp="1"/>
          </p:cNvSpPr>
          <p:nvPr>
            <p:ph type="body" idx="1" hasCustomPrompt="1"/>
          </p:nvPr>
        </p:nvSpPr>
        <p:spPr>
          <a:xfrm>
            <a:off x="722313" y="2906713"/>
            <a:ext cx="7772400" cy="1500187"/>
          </a:xfrm>
          <a:prstGeom prst="rect">
            <a:avLst/>
          </a:prstGeom>
        </p:spPr>
        <p:txBody>
          <a:bodyPr anchor="b"/>
          <a:lstStyle>
            <a:lvl1pPr marL="0" indent="0">
              <a:lnSpc>
                <a:spcPts val="2200"/>
              </a:lnSpc>
              <a:buNone/>
              <a:defRPr sz="2000" baseline="0">
                <a:solidFill>
                  <a:schemeClr val="bg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Subhead – Myriad Pro, 20pt</a:t>
            </a:r>
          </a:p>
        </p:txBody>
      </p:sp>
    </p:spTree>
    <p:extLst>
      <p:ext uri="{BB962C8B-B14F-4D97-AF65-F5344CB8AC3E}">
        <p14:creationId xmlns:p14="http://schemas.microsoft.com/office/powerpoint/2010/main" val="711014745"/>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792288" y="4800600"/>
            <a:ext cx="5486400" cy="566738"/>
          </a:xfrm>
          <a:prstGeom prst="rect">
            <a:avLst/>
          </a:prstGeom>
        </p:spPr>
        <p:txBody>
          <a:bodyPr anchor="b"/>
          <a:lstStyle>
            <a:lvl1pPr algn="l">
              <a:defRPr sz="2000" b="1" baseline="0">
                <a:solidFill>
                  <a:schemeClr val="bg1"/>
                </a:solidFill>
                <a:effectLst/>
              </a:defRPr>
            </a:lvl1pPr>
          </a:lstStyle>
          <a:p>
            <a:r>
              <a:rPr lang="en-US" dirty="0" smtClean="0"/>
              <a:t>Photo Title – Myriad Pro, Bold, Shadow, 20pt</a:t>
            </a:r>
            <a:endParaRPr lang="en-US" dirty="0"/>
          </a:p>
        </p:txBody>
      </p:sp>
      <p:sp>
        <p:nvSpPr>
          <p:cNvPr id="3" name="Picture Placeholder 2"/>
          <p:cNvSpPr>
            <a:spLocks noGrp="1"/>
          </p:cNvSpPr>
          <p:nvPr>
            <p:ph type="pic" idx="1"/>
          </p:nvPr>
        </p:nvSpPr>
        <p:spPr>
          <a:xfrm>
            <a:off x="1792288" y="612775"/>
            <a:ext cx="5486400" cy="4114800"/>
          </a:xfrm>
          <a:prstGeom prst="rect">
            <a:avLst/>
          </a:prstGeom>
          <a:ln w="25400">
            <a:solidFill>
              <a:schemeClr val="bg2"/>
            </a:solidFill>
          </a:ln>
          <a:effectLst>
            <a:outerShdw blurRad="44450" dist="27940" dir="5400000" algn="ctr">
              <a:srgbClr val="000000">
                <a:alpha val="32000"/>
              </a:srgbClr>
            </a:outerShdw>
          </a:effectLst>
        </p:spPr>
        <p:txBody>
          <a:bodyPr/>
          <a:lstStyle>
            <a:lvl1pPr marL="0" indent="0">
              <a:buNone/>
              <a:defRPr sz="3200">
                <a:solidFill>
                  <a:schemeClr val="bg1"/>
                </a:solidFill>
                <a:effectLs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hasCustomPrompt="1"/>
          </p:nvPr>
        </p:nvSpPr>
        <p:spPr>
          <a:xfrm>
            <a:off x="1792288" y="5367338"/>
            <a:ext cx="5486400" cy="804862"/>
          </a:xfrm>
          <a:prstGeom prst="rect">
            <a:avLst/>
          </a:prstGeom>
        </p:spPr>
        <p:txBody>
          <a:bodyPr/>
          <a:lstStyle>
            <a:lvl1pPr marL="0" indent="0">
              <a:buNone/>
              <a:defRPr sz="1400" baseline="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Caption or credits for photo – Myriad Pro, 14pt</a:t>
            </a:r>
          </a:p>
        </p:txBody>
      </p:sp>
    </p:spTree>
    <p:extLst>
      <p:ext uri="{BB962C8B-B14F-4D97-AF65-F5344CB8AC3E}">
        <p14:creationId xmlns:p14="http://schemas.microsoft.com/office/powerpoint/2010/main" val="2132733363"/>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3050"/>
            <a:ext cx="3008313" cy="1162050"/>
          </a:xfrm>
          <a:prstGeom prst="rect">
            <a:avLst/>
          </a:prstGeom>
        </p:spPr>
        <p:txBody>
          <a:bodyPr anchor="b"/>
          <a:lstStyle>
            <a:lvl1pPr algn="l">
              <a:defRPr sz="2000" b="1" baseline="0">
                <a:solidFill>
                  <a:schemeClr val="bg1"/>
                </a:solidFill>
                <a:effectLst/>
              </a:defRPr>
            </a:lvl1pPr>
          </a:lstStyle>
          <a:p>
            <a:r>
              <a:rPr lang="en-US" dirty="0" smtClean="0"/>
              <a:t>Header – Myriad Pro, bold, shadow, 20pt</a:t>
            </a:r>
            <a:endParaRPr lang="en-US" dirty="0"/>
          </a:p>
        </p:txBody>
      </p:sp>
      <p:sp>
        <p:nvSpPr>
          <p:cNvPr id="3" name="Content Placeholder 2"/>
          <p:cNvSpPr>
            <a:spLocks noGrp="1"/>
          </p:cNvSpPr>
          <p:nvPr>
            <p:ph idx="1" hasCustomPrompt="1"/>
          </p:nvPr>
        </p:nvSpPr>
        <p:spPr>
          <a:xfrm>
            <a:off x="3575050" y="273051"/>
            <a:ext cx="5111750" cy="5518150"/>
          </a:xfrm>
          <a:prstGeom prst="rect">
            <a:avLst/>
          </a:prstGeom>
        </p:spPr>
        <p:txBody>
          <a:bodyPr anchor="ctr" anchorCtr="0"/>
          <a:lstStyle>
            <a:lvl1pPr>
              <a:buClr>
                <a:schemeClr val="bg1"/>
              </a:buClr>
              <a:buSzPct val="70000"/>
              <a:buFont typeface="Wingdings" pitchFamily="2" charset="2"/>
              <a:buChar char="q"/>
              <a:defRPr sz="2400" b="1">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a:solidFill>
                  <a:schemeClr val="bg2"/>
                </a:solidFill>
              </a:defRPr>
            </a:lvl4pPr>
            <a:lvl5pPr>
              <a:buClr>
                <a:schemeClr val="bg1"/>
              </a:buClr>
              <a:buSzPct val="70000"/>
              <a:buFont typeface="Arial" pitchFamily="34" charset="0"/>
              <a:buChar char="•"/>
              <a:defRPr sz="1800">
                <a:solidFill>
                  <a:schemeClr val="bg2"/>
                </a:solidFill>
              </a:defRPr>
            </a:lvl5pPr>
            <a:lvl6pPr>
              <a:defRPr sz="2000"/>
            </a:lvl6pPr>
            <a:lvl7pPr>
              <a:defRPr sz="2000"/>
            </a:lvl7pPr>
            <a:lvl8pPr>
              <a:defRPr sz="2000"/>
            </a:lvl8pPr>
            <a:lvl9pPr>
              <a:defRPr sz="2000"/>
            </a:lvl9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
        <p:nvSpPr>
          <p:cNvPr id="4" name="Text Placeholder 3"/>
          <p:cNvSpPr>
            <a:spLocks noGrp="1"/>
          </p:cNvSpPr>
          <p:nvPr>
            <p:ph type="body" sz="half" idx="2" hasCustomPrompt="1"/>
          </p:nvPr>
        </p:nvSpPr>
        <p:spPr>
          <a:xfrm>
            <a:off x="457200" y="1435101"/>
            <a:ext cx="3008313" cy="4356099"/>
          </a:xfrm>
          <a:prstGeom prst="rect">
            <a:avLst/>
          </a:prstGeom>
        </p:spPr>
        <p:txBody>
          <a:bodyPr/>
          <a:lstStyle>
            <a:lvl1pPr marL="0" indent="0">
              <a:buNone/>
              <a:defRPr sz="1400" baseline="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Paragraph of type</a:t>
            </a:r>
          </a:p>
          <a:p>
            <a:pPr lvl="0"/>
            <a:r>
              <a:rPr lang="en-US" dirty="0" smtClean="0"/>
              <a:t>Myriad Pro, 14pt</a:t>
            </a:r>
          </a:p>
        </p:txBody>
      </p:sp>
      <p:sp>
        <p:nvSpPr>
          <p:cNvPr id="7" name="Text Placeholder 8"/>
          <p:cNvSpPr>
            <a:spLocks noGrp="1"/>
          </p:cNvSpPr>
          <p:nvPr>
            <p:ph type="body" sz="quarter" idx="10" hasCustomPrompt="1"/>
          </p:nvPr>
        </p:nvSpPr>
        <p:spPr>
          <a:xfrm>
            <a:off x="457200" y="5791200"/>
            <a:ext cx="8229600" cy="609600"/>
          </a:xfrm>
          <a:prstGeom prst="rect">
            <a:avLst/>
          </a:prstGeom>
        </p:spPr>
        <p:txBody>
          <a:bodyPr anchor="b" anchorCtr="0"/>
          <a:lstStyle>
            <a:lvl1pPr algn="l">
              <a:lnSpc>
                <a:spcPts val="1100"/>
              </a:lnSpc>
              <a:buNone/>
              <a:defRPr sz="11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dirty="0" smtClean="0"/>
              <a:t>*Citations and references – Myriad Pro, 11pt</a:t>
            </a:r>
            <a:endParaRPr lang="en-US" dirty="0"/>
          </a:p>
        </p:txBody>
      </p:sp>
    </p:spTree>
    <p:extLst>
      <p:ext uri="{BB962C8B-B14F-4D97-AF65-F5344CB8AC3E}">
        <p14:creationId xmlns:p14="http://schemas.microsoft.com/office/powerpoint/2010/main" val="975676808"/>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Title Slide with Badg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a:xfrm>
            <a:off x="1371600" y="3886200"/>
            <a:ext cx="6400800" cy="457200"/>
          </a:xfrm>
          <a:prstGeom prst="rect">
            <a:avLst/>
          </a:prstGeom>
        </p:spPr>
        <p:txBody>
          <a:bodyPr/>
          <a:lstStyle>
            <a:lvl1pPr marL="0" indent="0" algn="ctr">
              <a:buNone/>
              <a:defRPr sz="2000" b="1" baseline="0">
                <a:solidFill>
                  <a:schemeClr val="bg2"/>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Presenters Name – Myriad Pro, Bold, 20pt</a:t>
            </a:r>
          </a:p>
        </p:txBody>
      </p:sp>
      <p:sp>
        <p:nvSpPr>
          <p:cNvPr id="9" name="Text Placeholder 8"/>
          <p:cNvSpPr>
            <a:spLocks noGrp="1"/>
          </p:cNvSpPr>
          <p:nvPr>
            <p:ph type="body" sz="quarter" idx="10" hasCustomPrompt="1"/>
          </p:nvPr>
        </p:nvSpPr>
        <p:spPr>
          <a:xfrm>
            <a:off x="1371600" y="4267200"/>
            <a:ext cx="6400800" cy="1295400"/>
          </a:xfrm>
          <a:prstGeom prst="rect">
            <a:avLst/>
          </a:prstGeom>
        </p:spPr>
        <p:txBody>
          <a:bodyPr/>
          <a:lstStyle>
            <a:lvl1pPr algn="ctr">
              <a:lnSpc>
                <a:spcPts val="2000"/>
              </a:lnSpc>
              <a:buNone/>
              <a:defRPr sz="18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sz="1800" dirty="0" smtClean="0"/>
              <a:t>Title of Presenter –Myriad Pro, 18pt</a:t>
            </a:r>
          </a:p>
          <a:p>
            <a:pPr lvl="0"/>
            <a:endParaRPr lang="en-US" sz="1800" dirty="0" smtClean="0"/>
          </a:p>
          <a:p>
            <a:pPr lvl="0"/>
            <a:r>
              <a:rPr lang="en-US" sz="1800" dirty="0" smtClean="0"/>
              <a:t>Title of Event</a:t>
            </a:r>
          </a:p>
          <a:p>
            <a:pPr lvl="0"/>
            <a:r>
              <a:rPr lang="en-US" sz="1800" dirty="0" smtClean="0"/>
              <a:t>Date of Event</a:t>
            </a:r>
            <a:endParaRPr lang="en-US" dirty="0"/>
          </a:p>
        </p:txBody>
      </p:sp>
      <p:sp>
        <p:nvSpPr>
          <p:cNvPr id="11" name="Title 1"/>
          <p:cNvSpPr>
            <a:spLocks noGrp="1"/>
          </p:cNvSpPr>
          <p:nvPr>
            <p:ph type="title" hasCustomPrompt="1"/>
          </p:nvPr>
        </p:nvSpPr>
        <p:spPr>
          <a:xfrm>
            <a:off x="457200" y="1981200"/>
            <a:ext cx="8229600" cy="1676400"/>
          </a:xfrm>
          <a:prstGeom prst="rect">
            <a:avLst/>
          </a:prstGeom>
        </p:spPr>
        <p:txBody>
          <a:bodyPr/>
          <a:lstStyle>
            <a:lvl1pPr>
              <a:lnSpc>
                <a:spcPts val="3000"/>
              </a:lnSpc>
              <a:defRPr sz="2800" b="1" baseline="0">
                <a:solidFill>
                  <a:schemeClr val="bg1"/>
                </a:solidFill>
                <a:effectLst/>
              </a:defRPr>
            </a:lvl1pPr>
          </a:lstStyle>
          <a:p>
            <a:r>
              <a:rPr lang="en-US" dirty="0" smtClean="0"/>
              <a:t>Title of Presentation – Myriad Pro</a:t>
            </a:r>
            <a:br>
              <a:rPr lang="en-US" dirty="0" smtClean="0"/>
            </a:br>
            <a:r>
              <a:rPr lang="en-US" dirty="0" smtClean="0"/>
              <a:t> Bold, Shadow 28pt</a:t>
            </a:r>
            <a:endParaRPr lang="en-US" dirty="0"/>
          </a:p>
        </p:txBody>
      </p:sp>
    </p:spTree>
    <p:extLst>
      <p:ext uri="{BB962C8B-B14F-4D97-AF65-F5344CB8AC3E}">
        <p14:creationId xmlns:p14="http://schemas.microsoft.com/office/powerpoint/2010/main" val="1107100329"/>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Basic Content with Badg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74638"/>
            <a:ext cx="8229600" cy="1143000"/>
          </a:xfrm>
          <a:prstGeom prst="rect">
            <a:avLst/>
          </a:prstGeom>
        </p:spPr>
        <p:txBody>
          <a:bodyPr anchor="b" anchorCtr="0"/>
          <a:lstStyle>
            <a:lvl1pPr>
              <a:lnSpc>
                <a:spcPts val="3000"/>
              </a:lnSpc>
              <a:defRPr sz="2800" b="1" baseline="0">
                <a:solidFill>
                  <a:schemeClr val="bg1"/>
                </a:solidFill>
                <a:effectLst/>
              </a:defRPr>
            </a:lvl1pPr>
          </a:lstStyle>
          <a:p>
            <a:r>
              <a:rPr lang="en-US" dirty="0" smtClean="0"/>
              <a:t>Headline – Myriad Pro, Bold, Shadow, 28pt</a:t>
            </a:r>
            <a:endParaRPr lang="en-US" dirty="0"/>
          </a:p>
        </p:txBody>
      </p:sp>
      <p:sp>
        <p:nvSpPr>
          <p:cNvPr id="3" name="Content Placeholder 2"/>
          <p:cNvSpPr>
            <a:spLocks noGrp="1"/>
          </p:cNvSpPr>
          <p:nvPr>
            <p:ph idx="1" hasCustomPrompt="1"/>
          </p:nvPr>
        </p:nvSpPr>
        <p:spPr>
          <a:xfrm>
            <a:off x="457200" y="1600201"/>
            <a:ext cx="82296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dirty="0" smtClean="0"/>
              <a:t>First level – Myriad Pro, Bold, 24pt</a:t>
            </a:r>
          </a:p>
          <a:p>
            <a:pPr lvl="1"/>
            <a:r>
              <a:rPr lang="en-US" dirty="0" smtClean="0"/>
              <a:t>Second level – Myriad Pro, 20pt</a:t>
            </a:r>
          </a:p>
          <a:p>
            <a:pPr lvl="2"/>
            <a:r>
              <a:rPr lang="en-US" dirty="0" smtClean="0"/>
              <a:t>Third level – Myriad Pro, 18pt	</a:t>
            </a:r>
          </a:p>
          <a:p>
            <a:pPr lvl="3"/>
            <a:r>
              <a:rPr lang="en-US" dirty="0" smtClean="0"/>
              <a:t>Fourth level – Myriad Pro, 18pt</a:t>
            </a:r>
          </a:p>
          <a:p>
            <a:pPr lvl="4"/>
            <a:r>
              <a:rPr lang="en-US" dirty="0" smtClean="0"/>
              <a:t>Fifth level – Myriad Pro, 18pt</a:t>
            </a:r>
            <a:endParaRPr lang="en-US" dirty="0"/>
          </a:p>
        </p:txBody>
      </p:sp>
      <p:sp>
        <p:nvSpPr>
          <p:cNvPr id="7" name="Text Placeholder 8"/>
          <p:cNvSpPr>
            <a:spLocks noGrp="1"/>
          </p:cNvSpPr>
          <p:nvPr>
            <p:ph type="body" sz="quarter" idx="10" hasCustomPrompt="1"/>
          </p:nvPr>
        </p:nvSpPr>
        <p:spPr>
          <a:xfrm>
            <a:off x="1905000" y="5791200"/>
            <a:ext cx="6781800" cy="609600"/>
          </a:xfrm>
          <a:prstGeom prst="rect">
            <a:avLst/>
          </a:prstGeom>
        </p:spPr>
        <p:txBody>
          <a:bodyPr anchor="b" anchorCtr="0"/>
          <a:lstStyle>
            <a:lvl1pPr algn="l">
              <a:lnSpc>
                <a:spcPts val="1100"/>
              </a:lnSpc>
              <a:buNone/>
              <a:defRPr sz="11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dirty="0" smtClean="0"/>
              <a:t>*Citations and references – Myriad Pro, 11pt</a:t>
            </a:r>
            <a:endParaRPr lang="en-US" dirty="0"/>
          </a:p>
        </p:txBody>
      </p:sp>
    </p:spTree>
    <p:extLst>
      <p:ext uri="{BB962C8B-B14F-4D97-AF65-F5344CB8AC3E}">
        <p14:creationId xmlns:p14="http://schemas.microsoft.com/office/powerpoint/2010/main" val="4161915783"/>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5" name="Subtitle 2"/>
          <p:cNvSpPr>
            <a:spLocks noGrp="1"/>
          </p:cNvSpPr>
          <p:nvPr>
            <p:ph type="subTitle" idx="1" hasCustomPrompt="1"/>
          </p:nvPr>
        </p:nvSpPr>
        <p:spPr>
          <a:xfrm>
            <a:off x="1371600" y="2057400"/>
            <a:ext cx="6400800" cy="1676400"/>
          </a:xfrm>
          <a:prstGeom prst="rect">
            <a:avLst/>
          </a:prstGeom>
        </p:spPr>
        <p:txBody>
          <a:bodyPr/>
          <a:lstStyle>
            <a:lvl1pPr marL="0" indent="0" algn="ctr">
              <a:buNone/>
              <a:defRPr sz="2800" b="1" baseline="0">
                <a:solidFill>
                  <a:schemeClr val="bg2"/>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Closing Myriad Pro, Bold, 28pt</a:t>
            </a:r>
          </a:p>
        </p:txBody>
      </p:sp>
      <p:sp>
        <p:nvSpPr>
          <p:cNvPr id="6" name="Text Placeholder 5"/>
          <p:cNvSpPr>
            <a:spLocks noGrp="1"/>
          </p:cNvSpPr>
          <p:nvPr>
            <p:ph type="body" sz="quarter" idx="11" hasCustomPrompt="1"/>
          </p:nvPr>
        </p:nvSpPr>
        <p:spPr>
          <a:xfrm>
            <a:off x="1828800" y="6263640"/>
            <a:ext cx="5105400" cy="182880"/>
          </a:xfrm>
          <a:prstGeom prst="rect">
            <a:avLst/>
          </a:prstGeom>
        </p:spPr>
        <p:txBody>
          <a:bodyPr/>
          <a:lstStyle>
            <a:lvl1pPr>
              <a:buNone/>
              <a:defRPr sz="1000" baseline="0">
                <a:solidFill>
                  <a:schemeClr val="tx2"/>
                </a:solidFill>
              </a:defRPr>
            </a:lvl1pPr>
          </a:lstStyle>
          <a:p>
            <a:r>
              <a:rPr lang="en-US" dirty="0" smtClean="0"/>
              <a:t>Office of the Director</a:t>
            </a:r>
            <a:endParaRPr lang="en-US" dirty="0"/>
          </a:p>
        </p:txBody>
      </p:sp>
      <p:sp>
        <p:nvSpPr>
          <p:cNvPr id="7" name="Text Placeholder 6"/>
          <p:cNvSpPr>
            <a:spLocks noGrp="1"/>
          </p:cNvSpPr>
          <p:nvPr>
            <p:ph type="body" sz="quarter" idx="12" hasCustomPrompt="1"/>
          </p:nvPr>
        </p:nvSpPr>
        <p:spPr>
          <a:xfrm>
            <a:off x="1828800" y="6464808"/>
            <a:ext cx="5105400" cy="228600"/>
          </a:xfrm>
          <a:prstGeom prst="rect">
            <a:avLst/>
          </a:prstGeom>
        </p:spPr>
        <p:txBody>
          <a:bodyPr/>
          <a:lstStyle>
            <a:lvl1pPr>
              <a:buNone/>
              <a:defRPr sz="1000" baseline="0">
                <a:solidFill>
                  <a:schemeClr val="tx2"/>
                </a:solidFill>
              </a:defRPr>
            </a:lvl1pPr>
          </a:lstStyle>
          <a:p>
            <a:r>
              <a:rPr lang="en-US" dirty="0" smtClean="0"/>
              <a:t>Place Office Title Here</a:t>
            </a:r>
            <a:endParaRPr lang="en-US" dirty="0"/>
          </a:p>
        </p:txBody>
      </p:sp>
      <p:sp>
        <p:nvSpPr>
          <p:cNvPr id="8" name="Subtitle 4"/>
          <p:cNvSpPr txBox="1">
            <a:spLocks/>
          </p:cNvSpPr>
          <p:nvPr userDrawn="1"/>
        </p:nvSpPr>
        <p:spPr>
          <a:xfrm>
            <a:off x="1371600" y="3810000"/>
            <a:ext cx="6400800" cy="19812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600"/>
              </a:spcAft>
              <a:buFont typeface="Arial" pitchFamily="34" charset="0"/>
              <a:buNone/>
            </a:pPr>
            <a:r>
              <a:rPr lang="en-US" sz="1200" dirty="0" smtClean="0">
                <a:solidFill>
                  <a:srgbClr val="FFFFFF"/>
                </a:solidFill>
              </a:rPr>
              <a:t>For more information, please contact CDC’s Office for State, Tribal, Local and Territorial Support</a:t>
            </a:r>
          </a:p>
          <a:p>
            <a:pPr marL="228600" indent="0">
              <a:buFont typeface="Arial" pitchFamily="34" charset="0"/>
              <a:buNone/>
            </a:pPr>
            <a:r>
              <a:rPr lang="en-US" sz="1200" dirty="0" smtClean="0">
                <a:solidFill>
                  <a:srgbClr val="FFFFFF"/>
                </a:solidFill>
              </a:rPr>
              <a:t>4770 Buford Highway NE, Mailstop E-70, Atlanta,  GA  30341</a:t>
            </a:r>
          </a:p>
          <a:p>
            <a:pPr marL="228600" indent="0">
              <a:buFont typeface="Arial" pitchFamily="34" charset="0"/>
              <a:buNone/>
            </a:pPr>
            <a:r>
              <a:rPr lang="en-US" sz="1200" dirty="0" smtClean="0">
                <a:solidFill>
                  <a:srgbClr val="FFFFFF"/>
                </a:solidFill>
              </a:rPr>
              <a:t>Telephone: 1-800-CDC-INFO (232-4636)/TTY: 1-888-232-6348</a:t>
            </a:r>
          </a:p>
          <a:p>
            <a:pPr marL="228600" indent="0">
              <a:buFont typeface="Arial" pitchFamily="34" charset="0"/>
              <a:buNone/>
            </a:pPr>
            <a:r>
              <a:rPr lang="en-US" sz="1200" dirty="0" smtClean="0">
                <a:solidFill>
                  <a:srgbClr val="FFFFFF"/>
                </a:solidFill>
              </a:rPr>
              <a:t>E-mail:  </a:t>
            </a:r>
            <a:r>
              <a:rPr lang="en-US" sz="1200" dirty="0" smtClean="0">
                <a:solidFill>
                  <a:srgbClr val="FFFFFF"/>
                </a:solidFill>
                <a:hlinkClick r:id="rId3"/>
              </a:rPr>
              <a:t>OSTLTSfeedback@cdc.gov</a:t>
            </a:r>
            <a:r>
              <a:rPr lang="en-US" sz="1200" dirty="0" smtClean="0">
                <a:solidFill>
                  <a:srgbClr val="FFFFFF"/>
                </a:solidFill>
              </a:rPr>
              <a:t>	Web:  </a:t>
            </a:r>
            <a:r>
              <a:rPr lang="en-US" sz="1200" dirty="0" smtClean="0">
                <a:solidFill>
                  <a:srgbClr val="FFFFFF"/>
                </a:solidFill>
                <a:hlinkClick r:id="rId4"/>
              </a:rPr>
              <a:t>http://www.cdc.gov/stltpublichealth</a:t>
            </a:r>
            <a:endParaRPr lang="en-US" sz="1200" dirty="0" smtClean="0">
              <a:solidFill>
                <a:srgbClr val="FFFFFF"/>
              </a:solidFill>
            </a:endParaRPr>
          </a:p>
          <a:p>
            <a:pPr marL="0" indent="0">
              <a:buFont typeface="Arial" pitchFamily="34" charset="0"/>
              <a:buNone/>
            </a:pPr>
            <a:endParaRPr lang="en-US" sz="1200" dirty="0" smtClean="0">
              <a:solidFill>
                <a:srgbClr val="FFFFFF"/>
              </a:solidFill>
            </a:endParaRPr>
          </a:p>
          <a:p>
            <a:pPr marL="0" indent="0">
              <a:buFont typeface="Arial" pitchFamily="34" charset="0"/>
              <a:buNone/>
            </a:pPr>
            <a:r>
              <a:rPr lang="en-US" sz="900" dirty="0" smtClean="0">
                <a:solidFill>
                  <a:srgbClr val="FFFFFF"/>
                </a:solidFill>
              </a:rPr>
              <a:t>The findings and conclusions in this presentation are those of the authors and do not necessarily represent the official position of the Centers for Disease Control and Prevention.</a:t>
            </a:r>
          </a:p>
        </p:txBody>
      </p:sp>
    </p:spTree>
    <p:extLst>
      <p:ext uri="{BB962C8B-B14F-4D97-AF65-F5344CB8AC3E}">
        <p14:creationId xmlns:p14="http://schemas.microsoft.com/office/powerpoint/2010/main" val="322097476"/>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CCCD9877-865D-4A74-84C9-B7B5B68F3434}"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2706194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215DAE-F9B1-44B2-BE42-AFB2AABA11B7}" type="datetimeFigureOut">
              <a:rPr lang="en-US" smtClean="0"/>
              <a:t>6/17/2013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291271904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2841CB3C-E883-4E5C-A358-1AAA2F5F63F7}"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57753939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32A9D89E-F11C-4D3B-9358-9A2DCDC37C02}"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297163920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lvl1pPr>
          </a:lstStyle>
          <a:p>
            <a:pPr>
              <a:defRPr/>
            </a:pPr>
            <a:fld id="{DA0EAEE0-B9C6-4F9E-9891-BD6F9B0D0955}"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880391928"/>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lvl1pPr>
              <a:defRPr/>
            </a:lvl1pPr>
          </a:lstStyle>
          <a:p>
            <a:pPr>
              <a:defRPr/>
            </a:pPr>
            <a:fld id="{FEA3A9E8-29B2-417B-85AA-3B2D466ED0AA}"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0775506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lvl1pPr>
              <a:defRPr/>
            </a:lvl1pPr>
          </a:lstStyle>
          <a:p>
            <a:pPr>
              <a:defRPr/>
            </a:pPr>
            <a:fld id="{AE8D2E22-DEAC-4262-90A0-3408481DE5EE}"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426835968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3" name="Footer Placeholder 2"/>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lvl1pPr>
              <a:defRPr/>
            </a:lvl1pPr>
          </a:lstStyle>
          <a:p>
            <a:pPr>
              <a:defRPr/>
            </a:pPr>
            <a:fld id="{EBA269FC-5861-43CE-B326-AFC8678161FB}"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2590009480"/>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lvl1pPr>
          </a:lstStyle>
          <a:p>
            <a:pPr>
              <a:defRPr/>
            </a:pPr>
            <a:fld id="{87015C28-AABE-4C9B-981F-B3DF86017274}"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71124594"/>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lvl1pPr>
              <a:defRPr/>
            </a:lvl1pPr>
          </a:lstStyle>
          <a:p>
            <a:pPr>
              <a:defRPr/>
            </a:pPr>
            <a:fld id="{635E8861-7FFF-486E-ACCD-E3681C9DE1D5}"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0152089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0C5E5A21-C59E-41EC-99FD-180A61890D1C}"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4116244809"/>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pPr>
              <a:defRPr/>
            </a:pPr>
            <a:fld id="{3962B758-F1BD-4D4A-AAA6-88D79E7F31E7}"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0312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215DAE-F9B1-44B2-BE42-AFB2AABA11B7}" type="datetimeFigureOut">
              <a:rPr lang="en-US" smtClean="0"/>
              <a:t>6/17/2013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1E976F-2ADB-4BDE-A2E8-69812FAB793F}" type="slidenum">
              <a:rPr lang="en-US" smtClean="0"/>
              <a:t>‹#›</a:t>
            </a:fld>
            <a:endParaRPr lang="en-US"/>
          </a:p>
        </p:txBody>
      </p:sp>
    </p:spTree>
    <p:extLst>
      <p:ext uri="{BB962C8B-B14F-4D97-AF65-F5344CB8AC3E}">
        <p14:creationId xmlns:p14="http://schemas.microsoft.com/office/powerpoint/2010/main" val="120971857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solidFill>
                  <a:schemeClr val="bg1"/>
                </a:solidFill>
              </a:defRPr>
            </a:lvl1pPr>
          </a:lstStyle>
          <a:p>
            <a:r>
              <a:rPr lang="en-US" dirty="0" smtClean="0"/>
              <a:t>Click to edit Master title style</a:t>
            </a:r>
            <a:endParaRPr lang="en-US" dirty="0"/>
          </a:p>
        </p:txBody>
      </p:sp>
      <p:sp>
        <p:nvSpPr>
          <p:cNvPr id="3" name="Text Placeholder 2"/>
          <p:cNvSpPr>
            <a:spLocks noGrp="1"/>
          </p:cNvSpPr>
          <p:nvPr>
            <p:ph type="body" sz="half" idx="1"/>
          </p:nvPr>
        </p:nvSpPr>
        <p:spPr>
          <a:xfrm>
            <a:off x="457200" y="1600200"/>
            <a:ext cx="4038600" cy="4525963"/>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245225"/>
            <a:ext cx="2133600" cy="476250"/>
          </a:xfrm>
        </p:spPr>
        <p:txBody>
          <a:bodyPr/>
          <a:lstStyle>
            <a:lvl1pPr eaLnBrk="1" hangingPunct="1">
              <a:defRPr sz="1800">
                <a:solidFill>
                  <a:srgbClr val="0F56DC"/>
                </a:solidFill>
                <a:latin typeface="Arial" pitchFamily="34" charset="0"/>
                <a:ea typeface="+mn-ea"/>
              </a:defRPr>
            </a:lvl1pPr>
          </a:lstStyle>
          <a:p>
            <a:pPr>
              <a:defRPr/>
            </a:pPr>
            <a:endParaRPr lang="en-US"/>
          </a:p>
        </p:txBody>
      </p:sp>
      <p:sp>
        <p:nvSpPr>
          <p:cNvPr id="6" name="Footer Placeholder 5"/>
          <p:cNvSpPr>
            <a:spLocks noGrp="1"/>
          </p:cNvSpPr>
          <p:nvPr>
            <p:ph type="ftr" sz="quarter" idx="11"/>
          </p:nvPr>
        </p:nvSpPr>
        <p:spPr>
          <a:xfrm>
            <a:off x="3124200" y="6245225"/>
            <a:ext cx="2895600" cy="476250"/>
          </a:xfrm>
        </p:spPr>
        <p:txBody>
          <a:bodyPr/>
          <a:lstStyle>
            <a:lvl1pPr eaLnBrk="1" hangingPunct="1">
              <a:defRPr sz="1800">
                <a:solidFill>
                  <a:srgbClr val="0F56DC"/>
                </a:solidFill>
                <a:latin typeface="Arial" pitchFamily="34" charset="0"/>
                <a:ea typeface="+mn-ea"/>
              </a:defRPr>
            </a:lvl1pPr>
          </a:lstStyle>
          <a:p>
            <a:pPr>
              <a:defRPr/>
            </a:pPr>
            <a:endParaRPr lang="en-US"/>
          </a:p>
        </p:txBody>
      </p:sp>
      <p:sp>
        <p:nvSpPr>
          <p:cNvPr id="7" name="Slide Number Placeholder 6"/>
          <p:cNvSpPr>
            <a:spLocks noGrp="1"/>
          </p:cNvSpPr>
          <p:nvPr>
            <p:ph type="sldNum" sz="quarter" idx="12"/>
          </p:nvPr>
        </p:nvSpPr>
        <p:spPr>
          <a:xfrm>
            <a:off x="6553200" y="6245225"/>
            <a:ext cx="2133600" cy="476250"/>
          </a:xfrm>
        </p:spPr>
        <p:txBody>
          <a:bodyPr wrap="square" numCol="1" anchor="t" anchorCtr="0" compatLnSpc="1">
            <a:prstTxWarp prst="textNoShape">
              <a:avLst/>
            </a:prstTxWarp>
          </a:bodyPr>
          <a:lstStyle>
            <a:lvl1pPr eaLnBrk="1" hangingPunct="1">
              <a:defRPr sz="1800">
                <a:solidFill>
                  <a:srgbClr val="0F56DC"/>
                </a:solidFill>
                <a:latin typeface="Arial" pitchFamily="34" charset="0"/>
                <a:ea typeface="ＭＳ Ｐゴシック" pitchFamily="34" charset="-128"/>
              </a:defRPr>
            </a:lvl1pPr>
          </a:lstStyle>
          <a:p>
            <a:pPr>
              <a:defRPr/>
            </a:pPr>
            <a:fld id="{F3F30A79-8C12-44D4-A8D5-BA9602425E6F}" type="slidenum">
              <a:rPr lang="en-US"/>
              <a:pPr>
                <a:defRPr/>
              </a:pPr>
              <a:t>‹#›</a:t>
            </a:fld>
            <a:endParaRPr lang="en-US"/>
          </a:p>
        </p:txBody>
      </p:sp>
    </p:spTree>
    <p:extLst>
      <p:ext uri="{BB962C8B-B14F-4D97-AF65-F5344CB8AC3E}">
        <p14:creationId xmlns:p14="http://schemas.microsoft.com/office/powerpoint/2010/main" val="268431313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cSld name="1_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lIns="79242" tIns="39621" rIns="79242" bIns="39621" anchor="b"/>
          <a:lstStyle>
            <a:lvl1pPr>
              <a:lnSpc>
                <a:spcPts val="2600"/>
              </a:lnSpc>
              <a:defRPr sz="2400" b="1" baseline="0">
                <a:solidFill>
                  <a:schemeClr val="bg1"/>
                </a:solidFill>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600201"/>
            <a:ext cx="8229600" cy="4191000"/>
          </a:xfrm>
          <a:prstGeom prst="rect">
            <a:avLst/>
          </a:prstGeom>
        </p:spPr>
        <p:txBody>
          <a:bodyPr lIns="79242" tIns="39621" rIns="79242" bIns="39621"/>
          <a:lstStyle>
            <a:lvl1pPr>
              <a:buClr>
                <a:schemeClr val="bg1"/>
              </a:buClr>
              <a:buSzPct val="70000"/>
              <a:buFont typeface="Wingdings" pitchFamily="2" charset="2"/>
              <a:buChar char="q"/>
              <a:defRPr sz="2100" b="1" baseline="0">
                <a:solidFill>
                  <a:schemeClr val="bg2"/>
                </a:solidFill>
              </a:defRPr>
            </a:lvl1pPr>
            <a:lvl2pPr>
              <a:buClr>
                <a:schemeClr val="bg1"/>
              </a:buClr>
              <a:buSzPct val="100000"/>
              <a:buFont typeface="Wingdings" pitchFamily="2" charset="2"/>
              <a:buChar char="§"/>
              <a:defRPr sz="1700">
                <a:solidFill>
                  <a:schemeClr val="bg2"/>
                </a:solidFill>
              </a:defRPr>
            </a:lvl2pPr>
            <a:lvl3pPr>
              <a:buClr>
                <a:schemeClr val="bg1"/>
              </a:buClr>
              <a:buSzPct val="100000"/>
              <a:buFont typeface="Arial" pitchFamily="34" charset="0"/>
              <a:buChar char="•"/>
              <a:defRPr sz="1600">
                <a:solidFill>
                  <a:schemeClr val="bg2"/>
                </a:solidFill>
              </a:defRPr>
            </a:lvl3pPr>
            <a:lvl4pPr>
              <a:buClr>
                <a:schemeClr val="bg1"/>
              </a:buClr>
              <a:buSzPct val="70000"/>
              <a:buFont typeface="Courier New" pitchFamily="49" charset="0"/>
              <a:buChar char="o"/>
              <a:defRPr sz="1600" baseline="0">
                <a:solidFill>
                  <a:schemeClr val="bg2"/>
                </a:solidFill>
              </a:defRPr>
            </a:lvl4pPr>
            <a:lvl5pPr>
              <a:buClr>
                <a:schemeClr val="bg1"/>
              </a:buClr>
              <a:buSzPct val="70000"/>
              <a:buFont typeface="Arial" pitchFamily="34" charset="0"/>
              <a:buChar char="•"/>
              <a:defRPr sz="1600">
                <a:solidFill>
                  <a:schemeClr val="bg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8"/>
          <p:cNvSpPr>
            <a:spLocks noGrp="1"/>
          </p:cNvSpPr>
          <p:nvPr>
            <p:ph type="body" sz="quarter" idx="10"/>
          </p:nvPr>
        </p:nvSpPr>
        <p:spPr>
          <a:xfrm>
            <a:off x="457200" y="5791200"/>
            <a:ext cx="8229600" cy="609600"/>
          </a:xfrm>
          <a:prstGeom prst="rect">
            <a:avLst/>
          </a:prstGeom>
        </p:spPr>
        <p:txBody>
          <a:bodyPr lIns="79242" tIns="39621" rIns="79242" bIns="39621" anchor="b"/>
          <a:lstStyle>
            <a:lvl1pPr algn="l">
              <a:lnSpc>
                <a:spcPts val="953"/>
              </a:lnSpc>
              <a:buNone/>
              <a:defRPr sz="10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smtClean="0"/>
              <a:t>Click to edit Master text styles</a:t>
            </a:r>
          </a:p>
        </p:txBody>
      </p:sp>
    </p:spTree>
    <p:extLst>
      <p:ext uri="{BB962C8B-B14F-4D97-AF65-F5344CB8AC3E}">
        <p14:creationId xmlns:p14="http://schemas.microsoft.com/office/powerpoint/2010/main" val="676991134"/>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Data Slide (for content heavy tables and charts)">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nchor="b"/>
          <a:lstStyle>
            <a:lvl1pPr>
              <a:lnSpc>
                <a:spcPts val="3000"/>
              </a:lnSpc>
              <a:defRPr sz="2800" b="1" baseline="0">
                <a:solidFill>
                  <a:schemeClr val="bg1"/>
                </a:solidFill>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600201"/>
            <a:ext cx="8229600" cy="4191000"/>
          </a:xfrm>
          <a:prstGeom prst="rect">
            <a:avLst/>
          </a:prstGeom>
        </p:spPr>
        <p:txBody>
          <a:bodyPr/>
          <a:lstStyle>
            <a:lvl1pPr>
              <a:buClr>
                <a:schemeClr val="bg1"/>
              </a:buClr>
              <a:buSzPct val="70000"/>
              <a:buFont typeface="Wingdings" pitchFamily="2" charset="2"/>
              <a:buChar char="q"/>
              <a:defRPr sz="2400" b="1" baseline="0">
                <a:solidFill>
                  <a:schemeClr val="bg2"/>
                </a:solidFill>
              </a:defRPr>
            </a:lvl1pPr>
            <a:lvl2pPr>
              <a:buClr>
                <a:schemeClr val="bg1"/>
              </a:buClr>
              <a:buSzPct val="100000"/>
              <a:buFont typeface="Wingdings" pitchFamily="2" charset="2"/>
              <a:buChar char="§"/>
              <a:defRPr sz="2000">
                <a:solidFill>
                  <a:schemeClr val="bg2"/>
                </a:solidFill>
              </a:defRPr>
            </a:lvl2pPr>
            <a:lvl3pPr>
              <a:buClr>
                <a:schemeClr val="bg1"/>
              </a:buClr>
              <a:buSzPct val="100000"/>
              <a:buFont typeface="Arial" pitchFamily="34" charset="0"/>
              <a:buChar char="•"/>
              <a:defRPr sz="1800">
                <a:solidFill>
                  <a:schemeClr val="bg2"/>
                </a:solidFill>
              </a:defRPr>
            </a:lvl3pPr>
            <a:lvl4pPr>
              <a:buClr>
                <a:schemeClr val="bg1"/>
              </a:buClr>
              <a:buSzPct val="70000"/>
              <a:buFont typeface="Courier New" pitchFamily="49" charset="0"/>
              <a:buChar char="o"/>
              <a:defRPr sz="1800" baseline="0">
                <a:solidFill>
                  <a:schemeClr val="bg2"/>
                </a:solidFill>
              </a:defRPr>
            </a:lvl4pPr>
            <a:lvl5pPr>
              <a:buClr>
                <a:schemeClr val="bg1"/>
              </a:buClr>
              <a:buSzPct val="70000"/>
              <a:buFont typeface="Arial" pitchFamily="34" charset="0"/>
              <a:buChar char="•"/>
              <a:defRPr sz="1800">
                <a:solidFill>
                  <a:schemeClr val="bg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8"/>
          <p:cNvSpPr>
            <a:spLocks noGrp="1"/>
          </p:cNvSpPr>
          <p:nvPr>
            <p:ph type="body" sz="quarter" idx="10"/>
          </p:nvPr>
        </p:nvSpPr>
        <p:spPr>
          <a:xfrm>
            <a:off x="457200" y="5791200"/>
            <a:ext cx="8229600" cy="609600"/>
          </a:xfrm>
          <a:prstGeom prst="rect">
            <a:avLst/>
          </a:prstGeom>
        </p:spPr>
        <p:txBody>
          <a:bodyPr anchor="b"/>
          <a:lstStyle>
            <a:lvl1pPr algn="l">
              <a:lnSpc>
                <a:spcPts val="1100"/>
              </a:lnSpc>
              <a:buNone/>
              <a:defRPr sz="1100" baseline="0">
                <a:solidFill>
                  <a:schemeClr val="tx2"/>
                </a:solidFill>
              </a:defRPr>
            </a:lvl1pPr>
            <a:lvl2pPr algn="ctr">
              <a:defRPr>
                <a:solidFill>
                  <a:schemeClr val="tx2"/>
                </a:solidFill>
              </a:defRPr>
            </a:lvl2pPr>
            <a:lvl3pPr algn="ctr">
              <a:defRPr>
                <a:solidFill>
                  <a:schemeClr val="tx2"/>
                </a:solidFill>
              </a:defRPr>
            </a:lvl3pPr>
            <a:lvl4pPr algn="ctr">
              <a:defRPr>
                <a:solidFill>
                  <a:schemeClr val="tx2"/>
                </a:solidFill>
              </a:defRPr>
            </a:lvl4pPr>
            <a:lvl5pPr algn="ctr">
              <a:defRPr>
                <a:solidFill>
                  <a:schemeClr val="tx2"/>
                </a:solidFill>
              </a:defRPr>
            </a:lvl5pPr>
          </a:lstStyle>
          <a:p>
            <a:pPr lvl="0"/>
            <a:r>
              <a:rPr lang="en-US" smtClean="0"/>
              <a:t>Click to edit Master text styles</a:t>
            </a:r>
          </a:p>
        </p:txBody>
      </p:sp>
    </p:spTree>
    <p:extLst>
      <p:ext uri="{BB962C8B-B14F-4D97-AF65-F5344CB8AC3E}">
        <p14:creationId xmlns:p14="http://schemas.microsoft.com/office/powerpoint/2010/main" val="2249041661"/>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2FDC5B3E-B85B-4FF7-806B-961DA6C8643E}"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29147855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0BB3106B-146C-4F67-BEC4-4435F664AACE}"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9009247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53BCC602-CE44-40F1-80A7-BD3203E1A00E}"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0237543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B4977D4-398F-4925-8204-A7E20AB93E7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08790956"/>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904350AD-81B9-42E3-93FA-86EB65A19932}"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454725508"/>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05F88AA7-08B3-48FF-ADED-DDD1A4D6FFA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71855564"/>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69B885A0-22CE-4E41-9B4E-FF562A2AC6A7}"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64274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86.xml"/><Relationship Id="rId13" Type="http://schemas.openxmlformats.org/officeDocument/2006/relationships/slideLayout" Target="../slideLayouts/slideLayout91.xml"/><Relationship Id="rId3" Type="http://schemas.openxmlformats.org/officeDocument/2006/relationships/slideLayout" Target="../slideLayouts/slideLayout81.xml"/><Relationship Id="rId7" Type="http://schemas.openxmlformats.org/officeDocument/2006/relationships/slideLayout" Target="../slideLayouts/slideLayout85.xml"/><Relationship Id="rId12" Type="http://schemas.openxmlformats.org/officeDocument/2006/relationships/slideLayout" Target="../slideLayouts/slideLayout90.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11" Type="http://schemas.openxmlformats.org/officeDocument/2006/relationships/slideLayout" Target="../slideLayouts/slideLayout89.xml"/><Relationship Id="rId5" Type="http://schemas.openxmlformats.org/officeDocument/2006/relationships/slideLayout" Target="../slideLayouts/slideLayout83.xml"/><Relationship Id="rId15" Type="http://schemas.openxmlformats.org/officeDocument/2006/relationships/theme" Target="../theme/theme10.xml"/><Relationship Id="rId10" Type="http://schemas.openxmlformats.org/officeDocument/2006/relationships/slideLayout" Target="../slideLayouts/slideLayout88.xml"/><Relationship Id="rId4" Type="http://schemas.openxmlformats.org/officeDocument/2006/relationships/slideLayout" Target="../slideLayouts/slideLayout82.xml"/><Relationship Id="rId9" Type="http://schemas.openxmlformats.org/officeDocument/2006/relationships/slideLayout" Target="../slideLayouts/slideLayout87.xml"/><Relationship Id="rId14" Type="http://schemas.openxmlformats.org/officeDocument/2006/relationships/slideLayout" Target="../slideLayouts/slideLayout92.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00.xml"/><Relationship Id="rId3" Type="http://schemas.openxmlformats.org/officeDocument/2006/relationships/slideLayout" Target="../slideLayouts/slideLayout95.xml"/><Relationship Id="rId7" Type="http://schemas.openxmlformats.org/officeDocument/2006/relationships/slideLayout" Target="../slideLayouts/slideLayout99.xml"/><Relationship Id="rId12" Type="http://schemas.openxmlformats.org/officeDocument/2006/relationships/theme" Target="../theme/theme11.xml"/><Relationship Id="rId2" Type="http://schemas.openxmlformats.org/officeDocument/2006/relationships/slideLayout" Target="../slideLayouts/slideLayout94.xml"/><Relationship Id="rId1" Type="http://schemas.openxmlformats.org/officeDocument/2006/relationships/slideLayout" Target="../slideLayouts/slideLayout93.xml"/><Relationship Id="rId6" Type="http://schemas.openxmlformats.org/officeDocument/2006/relationships/slideLayout" Target="../slideLayouts/slideLayout98.xml"/><Relationship Id="rId11" Type="http://schemas.openxmlformats.org/officeDocument/2006/relationships/slideLayout" Target="../slideLayouts/slideLayout103.xml"/><Relationship Id="rId5" Type="http://schemas.openxmlformats.org/officeDocument/2006/relationships/slideLayout" Target="../slideLayouts/slideLayout97.xml"/><Relationship Id="rId10" Type="http://schemas.openxmlformats.org/officeDocument/2006/relationships/slideLayout" Target="../slideLayouts/slideLayout102.xml"/><Relationship Id="rId4" Type="http://schemas.openxmlformats.org/officeDocument/2006/relationships/slideLayout" Target="../slideLayouts/slideLayout96.xml"/><Relationship Id="rId9" Type="http://schemas.openxmlformats.org/officeDocument/2006/relationships/slideLayout" Target="../slideLayouts/slideLayout10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5" Type="http://schemas.openxmlformats.org/officeDocument/2006/relationships/slideLayout" Target="../slideLayouts/slideLayout19.xml"/><Relationship Id="rId10" Type="http://schemas.openxmlformats.org/officeDocument/2006/relationships/image" Target="../media/image3.jpeg"/><Relationship Id="rId4" Type="http://schemas.openxmlformats.org/officeDocument/2006/relationships/slideLayout" Target="../slideLayouts/slideLayout18.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5" Type="http://schemas.openxmlformats.org/officeDocument/2006/relationships/slideLayout" Target="../slideLayouts/slideLayout27.xml"/><Relationship Id="rId10" Type="http://schemas.openxmlformats.org/officeDocument/2006/relationships/image" Target="../media/image3.jpeg"/><Relationship Id="rId4" Type="http://schemas.openxmlformats.org/officeDocument/2006/relationships/slideLayout" Target="../slideLayouts/slideLayout26.xml"/><Relationship Id="rId9"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8.xml"/><Relationship Id="rId3" Type="http://schemas.openxmlformats.org/officeDocument/2006/relationships/slideLayout" Target="../slideLayouts/slideLayout33.xml"/><Relationship Id="rId7" Type="http://schemas.openxmlformats.org/officeDocument/2006/relationships/slideLayout" Target="../slideLayouts/slideLayout37.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5" Type="http://schemas.openxmlformats.org/officeDocument/2006/relationships/slideLayout" Target="../slideLayouts/slideLayout35.xml"/><Relationship Id="rId10" Type="http://schemas.openxmlformats.org/officeDocument/2006/relationships/image" Target="../media/image3.jpeg"/><Relationship Id="rId4" Type="http://schemas.openxmlformats.org/officeDocument/2006/relationships/slideLayout" Target="../slideLayouts/slideLayout34.xml"/><Relationship Id="rId9"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5" Type="http://schemas.openxmlformats.org/officeDocument/2006/relationships/slideLayout" Target="../slideLayouts/slideLayout43.xml"/><Relationship Id="rId10" Type="http://schemas.openxmlformats.org/officeDocument/2006/relationships/image" Target="../media/image3.jpeg"/><Relationship Id="rId4" Type="http://schemas.openxmlformats.org/officeDocument/2006/relationships/slideLayout" Target="../slideLayouts/slideLayout42.xml"/><Relationship Id="rId9"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theme" Target="../theme/theme6.xml"/><Relationship Id="rId3" Type="http://schemas.openxmlformats.org/officeDocument/2006/relationships/slideLayout" Target="../slideLayouts/slideLayout49.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5" Type="http://schemas.openxmlformats.org/officeDocument/2006/relationships/slideLayout" Target="../slideLayouts/slideLayout51.xml"/><Relationship Id="rId4" Type="http://schemas.openxmlformats.org/officeDocument/2006/relationships/slideLayout" Target="../slideLayouts/slideLayout50.xml"/><Relationship Id="rId9" Type="http://schemas.openxmlformats.org/officeDocument/2006/relationships/image" Target="../media/image3.jpeg"/></Relationships>
</file>

<file path=ppt/slideMasters/_rels/slideMaster7.xml.rels><?xml version="1.0" encoding="UTF-8" standalone="yes"?>
<Relationships xmlns="http://schemas.openxmlformats.org/package/2006/relationships"><Relationship Id="rId8" Type="http://schemas.openxmlformats.org/officeDocument/2006/relationships/theme" Target="../theme/theme7.xml"/><Relationship Id="rId3" Type="http://schemas.openxmlformats.org/officeDocument/2006/relationships/slideLayout" Target="../slideLayouts/slideLayout56.xml"/><Relationship Id="rId7" Type="http://schemas.openxmlformats.org/officeDocument/2006/relationships/slideLayout" Target="../slideLayouts/slideLayout60.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5" Type="http://schemas.openxmlformats.org/officeDocument/2006/relationships/slideLayout" Target="../slideLayouts/slideLayout58.xml"/><Relationship Id="rId4" Type="http://schemas.openxmlformats.org/officeDocument/2006/relationships/slideLayout" Target="../slideLayouts/slideLayout57.xml"/><Relationship Id="rId9" Type="http://schemas.openxmlformats.org/officeDocument/2006/relationships/image" Target="../media/image3.jpeg"/></Relationships>
</file>

<file path=ppt/slideMasters/_rels/slideMaster8.xml.rels><?xml version="1.0" encoding="UTF-8" standalone="yes"?>
<Relationships xmlns="http://schemas.openxmlformats.org/package/2006/relationships"><Relationship Id="rId8" Type="http://schemas.openxmlformats.org/officeDocument/2006/relationships/theme" Target="../theme/theme8.xml"/><Relationship Id="rId3" Type="http://schemas.openxmlformats.org/officeDocument/2006/relationships/slideLayout" Target="../slideLayouts/slideLayout63.xml"/><Relationship Id="rId7" Type="http://schemas.openxmlformats.org/officeDocument/2006/relationships/slideLayout" Target="../slideLayouts/slideLayout67.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5" Type="http://schemas.openxmlformats.org/officeDocument/2006/relationships/slideLayout" Target="../slideLayouts/slideLayout65.xml"/><Relationship Id="rId4" Type="http://schemas.openxmlformats.org/officeDocument/2006/relationships/slideLayout" Target="../slideLayouts/slideLayout64.xml"/><Relationship Id="rId9" Type="http://schemas.openxmlformats.org/officeDocument/2006/relationships/image" Target="../media/image3.jpe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image" Target="../media/image6.png"/><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9.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215DAE-F9B1-44B2-BE42-AFB2AABA11B7}" type="datetimeFigureOut">
              <a:rPr lang="en-US" smtClean="0"/>
              <a:t>6/17/2013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1E976F-2ADB-4BDE-A2E8-69812FAB793F}" type="slidenum">
              <a:rPr lang="en-US" smtClean="0"/>
              <a:t>‹#›</a:t>
            </a:fld>
            <a:endParaRPr lang="en-US"/>
          </a:p>
        </p:txBody>
      </p:sp>
    </p:spTree>
    <p:extLst>
      <p:ext uri="{BB962C8B-B14F-4D97-AF65-F5344CB8AC3E}">
        <p14:creationId xmlns:p14="http://schemas.microsoft.com/office/powerpoint/2010/main" val="2902125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725" r:id="rId13"/>
    <p:sldLayoutId id="2147483726" r:id="rId1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eaLnBrk="0" fontAlgn="base" hangingPunct="0">
              <a:spcBef>
                <a:spcPct val="0"/>
              </a:spcBef>
              <a:spcAft>
                <a:spcPct val="0"/>
              </a:spcAft>
              <a:defRPr/>
            </a:pPr>
            <a:fld id="{2E8D170B-C9D2-4500-891A-F89ACACED6FB}" type="datetimeFigureOut">
              <a:rPr lang="en-US">
                <a:solidFill>
                  <a:prstClr val="black">
                    <a:tint val="75000"/>
                  </a:prstClr>
                </a:solidFill>
                <a:latin typeface="Garamond" pitchFamily="18" charset="0"/>
              </a:rPr>
              <a:pPr eaLnBrk="0" fontAlgn="base" hangingPunct="0">
                <a:spcBef>
                  <a:spcPct val="0"/>
                </a:spcBef>
                <a:spcAft>
                  <a:spcPct val="0"/>
                </a:spcAft>
                <a:defRPr/>
              </a:pPr>
              <a:t>6/17/2013</a:t>
            </a:fld>
            <a:endParaRPr lang="en-US">
              <a:solidFill>
                <a:prstClr val="black">
                  <a:tint val="75000"/>
                </a:prstClr>
              </a:solidFill>
              <a:latin typeface="Garamond" pitchFamily="18" charset="0"/>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eaLnBrk="0" fontAlgn="base" hangingPunct="0">
              <a:spcBef>
                <a:spcPct val="0"/>
              </a:spcBef>
              <a:spcAft>
                <a:spcPct val="0"/>
              </a:spcAft>
              <a:defRPr/>
            </a:pPr>
            <a:endParaRPr lang="en-US">
              <a:solidFill>
                <a:prstClr val="black">
                  <a:tint val="75000"/>
                </a:prstClr>
              </a:solidFill>
              <a:latin typeface="Garamond" pitchFamily="18" charset="0"/>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eaLnBrk="0" fontAlgn="base" hangingPunct="0">
              <a:spcBef>
                <a:spcPct val="0"/>
              </a:spcBef>
              <a:spcAft>
                <a:spcPct val="0"/>
              </a:spcAft>
              <a:defRPr/>
            </a:pPr>
            <a:fld id="{5DDF291E-DA38-4182-B7CF-66F143492B0D}" type="slidenum">
              <a:rPr lang="en-US">
                <a:solidFill>
                  <a:prstClr val="black">
                    <a:tint val="75000"/>
                  </a:prstClr>
                </a:solidFill>
                <a:latin typeface="Garamond" pitchFamily="18" charset="0"/>
              </a:rPr>
              <a:pPr eaLnBrk="0" fontAlgn="base" hangingPunct="0">
                <a:spcBef>
                  <a:spcPct val="0"/>
                </a:spcBef>
                <a:spcAft>
                  <a:spcPct val="0"/>
                </a:spcAft>
                <a:defRPr/>
              </a:pPr>
              <a:t>‹#›</a:t>
            </a:fld>
            <a:endParaRPr lang="en-US">
              <a:solidFill>
                <a:prstClr val="black">
                  <a:tint val="75000"/>
                </a:prstClr>
              </a:solidFill>
              <a:latin typeface="Garamond" pitchFamily="18" charset="0"/>
            </a:endParaRPr>
          </a:p>
        </p:txBody>
      </p:sp>
    </p:spTree>
    <p:extLst>
      <p:ext uri="{BB962C8B-B14F-4D97-AF65-F5344CB8AC3E}">
        <p14:creationId xmlns:p14="http://schemas.microsoft.com/office/powerpoint/2010/main" val="266469751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685800" y="6096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2051"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400"/>
            </a:lvl1pPr>
          </a:lstStyle>
          <a:p>
            <a:pPr fontAlgn="base">
              <a:spcBef>
                <a:spcPct val="0"/>
              </a:spcBef>
              <a:spcAft>
                <a:spcPct val="0"/>
              </a:spcAft>
              <a:defRPr/>
            </a:pPr>
            <a:endParaRPr lang="en-US">
              <a:solidFill>
                <a:srgbClr val="000000"/>
              </a:solidFill>
              <a:ea typeface="ＭＳ Ｐゴシック" charset="-128"/>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1400"/>
            </a:lvl1pPr>
          </a:lstStyle>
          <a:p>
            <a:pPr fontAlgn="base">
              <a:spcBef>
                <a:spcPct val="0"/>
              </a:spcBef>
              <a:spcAft>
                <a:spcPct val="0"/>
              </a:spcAft>
              <a:defRPr/>
            </a:pPr>
            <a:endParaRPr lang="en-US">
              <a:solidFill>
                <a:srgbClr val="000000"/>
              </a:solidFill>
              <a:ea typeface="ＭＳ Ｐゴシック" charset="-128"/>
            </a:endParaRPr>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400"/>
            </a:lvl1pPr>
          </a:lstStyle>
          <a:p>
            <a:pPr fontAlgn="base">
              <a:spcBef>
                <a:spcPct val="0"/>
              </a:spcBef>
              <a:spcAft>
                <a:spcPct val="0"/>
              </a:spcAft>
              <a:defRPr/>
            </a:pPr>
            <a:fld id="{A653A560-12BC-4929-8C57-73EA80142BC9}" type="slidenum">
              <a:rPr lang="en-US">
                <a:solidFill>
                  <a:srgbClr val="000000"/>
                </a:solidFill>
                <a:ea typeface="ＭＳ Ｐゴシック" charset="-128"/>
              </a:rPr>
              <a:pPr fontAlgn="base">
                <a:spcBef>
                  <a:spcPct val="0"/>
                </a:spcBef>
                <a:spcAft>
                  <a:spcPct val="0"/>
                </a:spcAft>
                <a:defRPr/>
              </a:pPr>
              <a:t>‹#›</a:t>
            </a:fld>
            <a:endParaRPr lang="en-US">
              <a:solidFill>
                <a:srgbClr val="000000"/>
              </a:solidFill>
              <a:ea typeface="ＭＳ Ｐゴシック" charset="-128"/>
            </a:endParaRPr>
          </a:p>
        </p:txBody>
      </p:sp>
    </p:spTree>
    <p:extLst>
      <p:ext uri="{BB962C8B-B14F-4D97-AF65-F5344CB8AC3E}">
        <p14:creationId xmlns:p14="http://schemas.microsoft.com/office/powerpoint/2010/main" val="3562894019"/>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Lst>
  <p:txStyles>
    <p:titleStyle>
      <a:lvl1pPr algn="ctr" rtl="0" eaLnBrk="0" fontAlgn="base" hangingPunct="0">
        <a:spcBef>
          <a:spcPct val="0"/>
        </a:spcBef>
        <a:spcAft>
          <a:spcPct val="0"/>
        </a:spcAft>
        <a:defRPr sz="4400">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4400">
          <a:solidFill>
            <a:schemeClr val="tx2"/>
          </a:solidFill>
          <a:latin typeface="Times" charset="0"/>
          <a:ea typeface="ＭＳ Ｐゴシック" charset="-128"/>
          <a:cs typeface="ＭＳ Ｐゴシック" charset="-128"/>
        </a:defRPr>
      </a:lvl2pPr>
      <a:lvl3pPr algn="ctr" rtl="0" eaLnBrk="0" fontAlgn="base" hangingPunct="0">
        <a:spcBef>
          <a:spcPct val="0"/>
        </a:spcBef>
        <a:spcAft>
          <a:spcPct val="0"/>
        </a:spcAft>
        <a:defRPr sz="4400">
          <a:solidFill>
            <a:schemeClr val="tx2"/>
          </a:solidFill>
          <a:latin typeface="Times" charset="0"/>
          <a:ea typeface="ＭＳ Ｐゴシック" charset="-128"/>
          <a:cs typeface="ＭＳ Ｐゴシック" charset="-128"/>
        </a:defRPr>
      </a:lvl3pPr>
      <a:lvl4pPr algn="ctr" rtl="0" eaLnBrk="0" fontAlgn="base" hangingPunct="0">
        <a:spcBef>
          <a:spcPct val="0"/>
        </a:spcBef>
        <a:spcAft>
          <a:spcPct val="0"/>
        </a:spcAft>
        <a:defRPr sz="4400">
          <a:solidFill>
            <a:schemeClr val="tx2"/>
          </a:solidFill>
          <a:latin typeface="Times" charset="0"/>
          <a:ea typeface="ＭＳ Ｐゴシック" charset="-128"/>
          <a:cs typeface="ＭＳ Ｐゴシック" charset="-128"/>
        </a:defRPr>
      </a:lvl4pPr>
      <a:lvl5pPr algn="ctr" rtl="0" eaLnBrk="0" fontAlgn="base" hangingPunct="0">
        <a:spcBef>
          <a:spcPct val="0"/>
        </a:spcBef>
        <a:spcAft>
          <a:spcPct val="0"/>
        </a:spcAft>
        <a:defRPr sz="4400">
          <a:solidFill>
            <a:schemeClr val="tx2"/>
          </a:solidFill>
          <a:latin typeface="Times" charset="0"/>
          <a:ea typeface="ＭＳ Ｐゴシック" charset="-128"/>
          <a:cs typeface="ＭＳ Ｐゴシック" charset="-128"/>
        </a:defRPr>
      </a:lvl5pPr>
      <a:lvl6pPr marL="457200" algn="ctr" rtl="0" fontAlgn="base">
        <a:spcBef>
          <a:spcPct val="0"/>
        </a:spcBef>
        <a:spcAft>
          <a:spcPct val="0"/>
        </a:spcAft>
        <a:defRPr sz="4400">
          <a:solidFill>
            <a:schemeClr val="tx2"/>
          </a:solidFill>
          <a:latin typeface="Times" charset="0"/>
        </a:defRPr>
      </a:lvl6pPr>
      <a:lvl7pPr marL="914400" algn="ctr" rtl="0" fontAlgn="base">
        <a:spcBef>
          <a:spcPct val="0"/>
        </a:spcBef>
        <a:spcAft>
          <a:spcPct val="0"/>
        </a:spcAft>
        <a:defRPr sz="4400">
          <a:solidFill>
            <a:schemeClr val="tx2"/>
          </a:solidFill>
          <a:latin typeface="Times" charset="0"/>
        </a:defRPr>
      </a:lvl7pPr>
      <a:lvl8pPr marL="1371600" algn="ctr" rtl="0" fontAlgn="base">
        <a:spcBef>
          <a:spcPct val="0"/>
        </a:spcBef>
        <a:spcAft>
          <a:spcPct val="0"/>
        </a:spcAft>
        <a:defRPr sz="4400">
          <a:solidFill>
            <a:schemeClr val="tx2"/>
          </a:solidFill>
          <a:latin typeface="Times" charset="0"/>
        </a:defRPr>
      </a:lvl8pPr>
      <a:lvl9pPr marL="1828800" algn="ctr" rtl="0" fontAlgn="base">
        <a:spcBef>
          <a:spcPct val="0"/>
        </a:spcBef>
        <a:spcAft>
          <a:spcPct val="0"/>
        </a:spcAft>
        <a:defRPr sz="4400">
          <a:solidFill>
            <a:schemeClr val="tx2"/>
          </a:solidFill>
          <a:latin typeface="Times"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128"/>
          <a:cs typeface="ＭＳ Ｐゴシック"/>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128"/>
          <a:cs typeface="ＭＳ Ｐゴシック"/>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128"/>
          <a:cs typeface="ＭＳ Ｐゴシック"/>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128"/>
          <a:cs typeface="ＭＳ Ｐゴシック"/>
        </a:defRPr>
      </a:lvl5pPr>
      <a:lvl6pPr marL="2514600" indent="-228600" algn="l" rtl="0" fontAlgn="base">
        <a:spcBef>
          <a:spcPct val="20000"/>
        </a:spcBef>
        <a:spcAft>
          <a:spcPct val="0"/>
        </a:spcAft>
        <a:buChar char="»"/>
        <a:defRPr sz="2000">
          <a:solidFill>
            <a:schemeClr val="tx1"/>
          </a:solidFill>
          <a:latin typeface="+mn-lt"/>
          <a:ea typeface="ＭＳ Ｐゴシック" charset="-128"/>
        </a:defRPr>
      </a:lvl6pPr>
      <a:lvl7pPr marL="2971800" indent="-228600" algn="l" rtl="0" fontAlgn="base">
        <a:spcBef>
          <a:spcPct val="20000"/>
        </a:spcBef>
        <a:spcAft>
          <a:spcPct val="0"/>
        </a:spcAft>
        <a:buChar char="»"/>
        <a:defRPr sz="2000">
          <a:solidFill>
            <a:schemeClr val="tx1"/>
          </a:solidFill>
          <a:latin typeface="+mn-lt"/>
          <a:ea typeface="ＭＳ Ｐゴシック" charset="-128"/>
        </a:defRPr>
      </a:lvl7pPr>
      <a:lvl8pPr marL="3429000" indent="-228600" algn="l" rtl="0" fontAlgn="base">
        <a:spcBef>
          <a:spcPct val="20000"/>
        </a:spcBef>
        <a:spcAft>
          <a:spcPct val="0"/>
        </a:spcAft>
        <a:buChar char="»"/>
        <a:defRPr sz="2000">
          <a:solidFill>
            <a:schemeClr val="tx1"/>
          </a:solidFill>
          <a:latin typeface="+mn-lt"/>
          <a:ea typeface="ＭＳ Ｐゴシック" charset="-128"/>
        </a:defRPr>
      </a:lvl8pPr>
      <a:lvl9pPr marL="3886200" indent="-228600" algn="l" rtl="0" fontAlgn="base">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400050" y="407988"/>
            <a:ext cx="8337550" cy="3651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gray">
          <a:xfrm>
            <a:off x="400050" y="1053905"/>
            <a:ext cx="8337550" cy="51355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marL="342900" marR="0" lvl="0" indent="-342900" algn="l" defTabSz="914400" rtl="0" eaLnBrk="0" fontAlgn="base" latinLnBrk="0" hangingPunct="0">
              <a:lnSpc>
                <a:spcPct val="106000"/>
              </a:lnSpc>
              <a:spcBef>
                <a:spcPct val="40000"/>
              </a:spcBef>
              <a:spcAft>
                <a:spcPct val="0"/>
              </a:spcAft>
              <a:buClr>
                <a:schemeClr val="tx1"/>
              </a:buClr>
              <a:buSzPct val="80000"/>
              <a:buFont typeface="Wingdings" pitchFamily="2" charset="2"/>
              <a:buNone/>
              <a:tabLst/>
              <a:defRPr/>
            </a:pPr>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3699717" name="Text Box 5"/>
          <p:cNvSpPr txBox="1">
            <a:spLocks noChangeArrowheads="1"/>
          </p:cNvSpPr>
          <p:nvPr/>
        </p:nvSpPr>
        <p:spPr bwMode="gray">
          <a:xfrm>
            <a:off x="8377238" y="6410325"/>
            <a:ext cx="279400" cy="144463"/>
          </a:xfrm>
          <a:prstGeom prst="rect">
            <a:avLst/>
          </a:prstGeom>
          <a:noFill/>
          <a:ln w="12700">
            <a:noFill/>
            <a:miter lim="800000"/>
            <a:headEnd/>
            <a:tailEnd/>
          </a:ln>
          <a:effectLst>
            <a:prstShdw prst="shdw17" dist="17961" dir="2700000">
              <a:srgbClr val="DDDDDD">
                <a:gamma/>
                <a:shade val="60000"/>
                <a:invGamma/>
                <a:alpha val="74998"/>
              </a:srgbClr>
            </a:prstShdw>
          </a:effectLst>
        </p:spPr>
        <p:txBody>
          <a:bodyPr wrap="none" lIns="0" tIns="0" rIns="0" bIns="0" anchor="b" anchorCtr="1">
            <a:spAutoFit/>
          </a:bodyPr>
          <a:lstStyle/>
          <a:p>
            <a:pPr algn="ctr" eaLnBrk="0" fontAlgn="base" hangingPunct="0">
              <a:lnSpc>
                <a:spcPct val="106000"/>
              </a:lnSpc>
              <a:spcBef>
                <a:spcPct val="0"/>
              </a:spcBef>
              <a:spcAft>
                <a:spcPct val="0"/>
              </a:spcAft>
              <a:buClr>
                <a:srgbClr val="000000"/>
              </a:buClr>
              <a:buSzPct val="65000"/>
              <a:buFont typeface="Wingdings" charset="2"/>
              <a:buNone/>
              <a:defRPr/>
            </a:pPr>
            <a:r>
              <a:rPr lang="en-US" sz="900" dirty="0">
                <a:solidFill>
                  <a:srgbClr val="000000"/>
                </a:solidFill>
                <a:ea typeface="ＭＳ Ｐゴシック" pitchFamily="34" charset="-128"/>
              </a:rPr>
              <a:t>- </a:t>
            </a:r>
            <a:fld id="{7D3CA1FE-4855-4E61-B5D3-56477C29EE1C}" type="slidenum">
              <a:rPr lang="en-US" sz="900">
                <a:solidFill>
                  <a:srgbClr val="000000"/>
                </a:solidFill>
                <a:ea typeface="ＭＳ Ｐゴシック" pitchFamily="34" charset="-128"/>
              </a:rPr>
              <a:pPr algn="ctr" eaLnBrk="0" fontAlgn="base" hangingPunct="0">
                <a:lnSpc>
                  <a:spcPct val="106000"/>
                </a:lnSpc>
                <a:spcBef>
                  <a:spcPct val="0"/>
                </a:spcBef>
                <a:spcAft>
                  <a:spcPct val="0"/>
                </a:spcAft>
                <a:buClr>
                  <a:srgbClr val="000000"/>
                </a:buClr>
                <a:buSzPct val="65000"/>
                <a:buFont typeface="Wingdings" charset="2"/>
                <a:buNone/>
                <a:defRPr/>
              </a:pPr>
              <a:t>‹#›</a:t>
            </a:fld>
            <a:r>
              <a:rPr lang="en-US" sz="900" dirty="0">
                <a:solidFill>
                  <a:srgbClr val="000000"/>
                </a:solidFill>
                <a:ea typeface="ＭＳ Ｐゴシック" pitchFamily="34" charset="-128"/>
              </a:rPr>
              <a:t> -</a:t>
            </a:r>
          </a:p>
        </p:txBody>
      </p:sp>
      <p:sp>
        <p:nvSpPr>
          <p:cNvPr id="3699759" name="Line 47"/>
          <p:cNvSpPr>
            <a:spLocks noChangeShapeType="1"/>
          </p:cNvSpPr>
          <p:nvPr/>
        </p:nvSpPr>
        <p:spPr bwMode="gray">
          <a:xfrm>
            <a:off x="401638" y="860425"/>
            <a:ext cx="8335962" cy="0"/>
          </a:xfrm>
          <a:prstGeom prst="line">
            <a:avLst/>
          </a:prstGeom>
          <a:noFill/>
          <a:ln w="28575">
            <a:solidFill>
              <a:schemeClr val="accent1"/>
            </a:solidFill>
            <a:round/>
            <a:headEnd/>
            <a:tailEnd/>
          </a:ln>
          <a:effectLst/>
        </p:spPr>
        <p:txBody>
          <a:bodyPr wrap="none" anchor="ctr"/>
          <a:lstStyle/>
          <a:p>
            <a:pPr fontAlgn="base">
              <a:lnSpc>
                <a:spcPct val="96000"/>
              </a:lnSpc>
              <a:spcBef>
                <a:spcPct val="40000"/>
              </a:spcBef>
              <a:spcAft>
                <a:spcPct val="0"/>
              </a:spcAft>
              <a:buClr>
                <a:srgbClr val="000000"/>
              </a:buClr>
              <a:buSzPct val="80000"/>
              <a:buFontTx/>
              <a:buChar char="•"/>
              <a:defRPr/>
            </a:pPr>
            <a:endParaRPr lang="en-US" sz="1400" b="1" u="sng" dirty="0">
              <a:solidFill>
                <a:srgbClr val="000000"/>
              </a:solidFill>
              <a:effectLst>
                <a:outerShdw blurRad="38100" dist="38100" dir="2700000" algn="tl">
                  <a:srgbClr val="000000">
                    <a:alpha val="43137"/>
                  </a:srgbClr>
                </a:outerShdw>
              </a:effectLst>
              <a:latin typeface="Arial Narrow" charset="0"/>
              <a:ea typeface="ＭＳ Ｐゴシック" pitchFamily="34" charset="-128"/>
            </a:endParaRPr>
          </a:p>
        </p:txBody>
      </p:sp>
      <p:pic>
        <p:nvPicPr>
          <p:cNvPr id="11" name="Picture 10" descr="cdc-logo.jpg"/>
          <p:cNvPicPr>
            <a:picLocks noChangeAspect="1"/>
          </p:cNvPicPr>
          <p:nvPr/>
        </p:nvPicPr>
        <p:blipFill>
          <a:blip r:embed="rId10"/>
          <a:stretch>
            <a:fillRect/>
          </a:stretch>
        </p:blipFill>
        <p:spPr>
          <a:xfrm>
            <a:off x="210815" y="6127854"/>
            <a:ext cx="1045358" cy="516671"/>
          </a:xfrm>
          <a:prstGeom prst="rect">
            <a:avLst/>
          </a:prstGeom>
        </p:spPr>
      </p:pic>
    </p:spTree>
    <p:extLst>
      <p:ext uri="{BB962C8B-B14F-4D97-AF65-F5344CB8AC3E}">
        <p14:creationId xmlns:p14="http://schemas.microsoft.com/office/powerpoint/2010/main" val="445192822"/>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Lst>
  <p:txStyles>
    <p:titleStyle>
      <a:lvl1pPr algn="l" rtl="0" eaLnBrk="0" fontAlgn="base" hangingPunct="0">
        <a:spcBef>
          <a:spcPct val="0"/>
        </a:spcBef>
        <a:spcAft>
          <a:spcPct val="0"/>
        </a:spcAft>
        <a:defRPr sz="3600" b="1">
          <a:solidFill>
            <a:srgbClr val="003399"/>
          </a:solidFill>
          <a:latin typeface="Garamond" pitchFamily="18" charset="0"/>
          <a:ea typeface="ＭＳ Ｐゴシック" charset="-128"/>
          <a:cs typeface="Garamond" pitchFamily="18" charset="0"/>
        </a:defRPr>
      </a:lvl1pPr>
      <a:lvl2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2pPr>
      <a:lvl3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3pPr>
      <a:lvl4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4pPr>
      <a:lvl5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342900" indent="-342900" algn="l" rtl="0" eaLnBrk="0" fontAlgn="base" hangingPunct="0">
        <a:lnSpc>
          <a:spcPct val="106000"/>
        </a:lnSpc>
        <a:spcBef>
          <a:spcPct val="40000"/>
        </a:spcBef>
        <a:spcAft>
          <a:spcPct val="0"/>
        </a:spcAft>
        <a:buClr>
          <a:schemeClr val="tx1"/>
        </a:buClr>
        <a:buSzPct val="80000"/>
        <a:buFont typeface="Wingdings" pitchFamily="2" charset="2"/>
        <a:buNone/>
        <a:defRPr sz="2800">
          <a:solidFill>
            <a:srgbClr val="003399"/>
          </a:solidFill>
          <a:latin typeface="+mn-lt"/>
          <a:ea typeface="ＭＳ Ｐゴシック" charset="-128"/>
          <a:cs typeface="ＭＳ Ｐゴシック" charset="-128"/>
        </a:defRPr>
      </a:lvl1pPr>
      <a:lvl2pPr marL="227013" indent="-225425" algn="l" rtl="0" eaLnBrk="0" fontAlgn="base" hangingPunct="0">
        <a:lnSpc>
          <a:spcPct val="106000"/>
        </a:lnSpc>
        <a:spcBef>
          <a:spcPct val="40000"/>
        </a:spcBef>
        <a:spcAft>
          <a:spcPct val="0"/>
        </a:spcAft>
        <a:buClr>
          <a:srgbClr val="003399"/>
        </a:buClr>
        <a:buFont typeface="Wingdings" pitchFamily="2" charset="2"/>
        <a:buChar char="§"/>
        <a:defRPr sz="2400" b="1">
          <a:solidFill>
            <a:srgbClr val="003399"/>
          </a:solidFill>
          <a:latin typeface="+mn-lt"/>
          <a:ea typeface="ＭＳ Ｐゴシック" charset="-128"/>
          <a:cs typeface="ＭＳ Ｐゴシック"/>
        </a:defRPr>
      </a:lvl2pPr>
      <a:lvl3pPr marL="457200" indent="-228600" algn="l" rtl="0" eaLnBrk="0" fontAlgn="base" hangingPunct="0">
        <a:lnSpc>
          <a:spcPct val="106000"/>
        </a:lnSpc>
        <a:spcBef>
          <a:spcPct val="20000"/>
        </a:spcBef>
        <a:spcAft>
          <a:spcPct val="0"/>
        </a:spcAft>
        <a:buClr>
          <a:schemeClr val="tx1"/>
        </a:buClr>
        <a:buFont typeface="Arial" charset="0"/>
        <a:buChar char="–"/>
        <a:defRPr sz="2200">
          <a:solidFill>
            <a:srgbClr val="003399"/>
          </a:solidFill>
          <a:latin typeface="+mn-lt"/>
          <a:ea typeface="ＭＳ Ｐゴシック" charset="-128"/>
          <a:cs typeface="ＭＳ Ｐゴシック"/>
        </a:defRPr>
      </a:lvl3pPr>
      <a:lvl4pPr marL="681038" indent="-222250" algn="l" rtl="0" eaLnBrk="0" fontAlgn="base" hangingPunct="0">
        <a:lnSpc>
          <a:spcPct val="106000"/>
        </a:lnSpc>
        <a:spcBef>
          <a:spcPct val="20000"/>
        </a:spcBef>
        <a:spcAft>
          <a:spcPct val="0"/>
        </a:spcAft>
        <a:buClr>
          <a:schemeClr val="tx1"/>
        </a:buClr>
        <a:buChar char="•"/>
        <a:defRPr sz="2200">
          <a:solidFill>
            <a:srgbClr val="003399"/>
          </a:solidFill>
          <a:latin typeface="+mn-lt"/>
          <a:ea typeface="ＭＳ Ｐゴシック" charset="-128"/>
          <a:cs typeface="ＭＳ Ｐゴシック"/>
        </a:defRPr>
      </a:lvl4pPr>
      <a:lvl5pPr marL="1722438" indent="-236538" algn="l" rtl="0" eaLnBrk="0" fontAlgn="base" hangingPunct="0">
        <a:spcBef>
          <a:spcPct val="20000"/>
        </a:spcBef>
        <a:spcAft>
          <a:spcPct val="0"/>
        </a:spcAft>
        <a:buClr>
          <a:schemeClr val="tx1"/>
        </a:buClr>
        <a:buChar char="–"/>
        <a:defRPr sz="1200">
          <a:solidFill>
            <a:schemeClr val="tx1"/>
          </a:solidFill>
          <a:latin typeface="+mn-lt"/>
          <a:ea typeface="ＭＳ Ｐゴシック" charset="-128"/>
          <a:cs typeface="ＭＳ Ｐゴシック"/>
        </a:defRPr>
      </a:lvl5pPr>
      <a:lvl6pPr marL="21796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6pPr>
      <a:lvl7pPr marL="26368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7pPr>
      <a:lvl8pPr marL="30940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8pPr>
      <a:lvl9pPr marL="35512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blackWhite">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400050" y="407988"/>
            <a:ext cx="8337550" cy="3651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gray">
          <a:xfrm>
            <a:off x="400050" y="1053905"/>
            <a:ext cx="8337550" cy="51355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marL="342900" marR="0" lvl="0" indent="-342900" algn="l" defTabSz="914400" rtl="0" eaLnBrk="0" fontAlgn="base" latinLnBrk="0" hangingPunct="0">
              <a:lnSpc>
                <a:spcPct val="106000"/>
              </a:lnSpc>
              <a:spcBef>
                <a:spcPct val="40000"/>
              </a:spcBef>
              <a:spcAft>
                <a:spcPct val="0"/>
              </a:spcAft>
              <a:buClr>
                <a:schemeClr val="tx1"/>
              </a:buClr>
              <a:buSzPct val="80000"/>
              <a:buFont typeface="Wingdings" pitchFamily="2" charset="2"/>
              <a:buNone/>
              <a:tabLst/>
              <a:defRPr/>
            </a:pPr>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3699717" name="Text Box 5"/>
          <p:cNvSpPr txBox="1">
            <a:spLocks noChangeArrowheads="1"/>
          </p:cNvSpPr>
          <p:nvPr/>
        </p:nvSpPr>
        <p:spPr bwMode="gray">
          <a:xfrm>
            <a:off x="8377238" y="6410325"/>
            <a:ext cx="279400" cy="144463"/>
          </a:xfrm>
          <a:prstGeom prst="rect">
            <a:avLst/>
          </a:prstGeom>
          <a:noFill/>
          <a:ln w="12700">
            <a:noFill/>
            <a:miter lim="800000"/>
            <a:headEnd/>
            <a:tailEnd/>
          </a:ln>
          <a:effectLst>
            <a:prstShdw prst="shdw17" dist="17961" dir="2700000">
              <a:srgbClr val="DDDDDD">
                <a:gamma/>
                <a:shade val="60000"/>
                <a:invGamma/>
                <a:alpha val="74998"/>
              </a:srgbClr>
            </a:prstShdw>
          </a:effectLst>
        </p:spPr>
        <p:txBody>
          <a:bodyPr wrap="none" lIns="0" tIns="0" rIns="0" bIns="0" anchor="b" anchorCtr="1">
            <a:spAutoFit/>
          </a:bodyPr>
          <a:lstStyle/>
          <a:p>
            <a:pPr algn="ctr" eaLnBrk="0" fontAlgn="base" hangingPunct="0">
              <a:lnSpc>
                <a:spcPct val="106000"/>
              </a:lnSpc>
              <a:spcBef>
                <a:spcPct val="0"/>
              </a:spcBef>
              <a:spcAft>
                <a:spcPct val="0"/>
              </a:spcAft>
              <a:buClr>
                <a:srgbClr val="000000"/>
              </a:buClr>
              <a:buSzPct val="65000"/>
              <a:buFont typeface="Wingdings" charset="2"/>
              <a:buNone/>
              <a:defRPr/>
            </a:pPr>
            <a:r>
              <a:rPr lang="en-US" sz="900" dirty="0">
                <a:solidFill>
                  <a:srgbClr val="000000"/>
                </a:solidFill>
                <a:ea typeface="ＭＳ Ｐゴシック" pitchFamily="34" charset="-128"/>
              </a:rPr>
              <a:t>- </a:t>
            </a:r>
            <a:fld id="{7D3CA1FE-4855-4E61-B5D3-56477C29EE1C}" type="slidenum">
              <a:rPr lang="en-US" sz="900">
                <a:solidFill>
                  <a:srgbClr val="000000"/>
                </a:solidFill>
                <a:ea typeface="ＭＳ Ｐゴシック" pitchFamily="34" charset="-128"/>
              </a:rPr>
              <a:pPr algn="ctr" eaLnBrk="0" fontAlgn="base" hangingPunct="0">
                <a:lnSpc>
                  <a:spcPct val="106000"/>
                </a:lnSpc>
                <a:spcBef>
                  <a:spcPct val="0"/>
                </a:spcBef>
                <a:spcAft>
                  <a:spcPct val="0"/>
                </a:spcAft>
                <a:buClr>
                  <a:srgbClr val="000000"/>
                </a:buClr>
                <a:buSzPct val="65000"/>
                <a:buFont typeface="Wingdings" charset="2"/>
                <a:buNone/>
                <a:defRPr/>
              </a:pPr>
              <a:t>‹#›</a:t>
            </a:fld>
            <a:r>
              <a:rPr lang="en-US" sz="900" dirty="0">
                <a:solidFill>
                  <a:srgbClr val="000000"/>
                </a:solidFill>
                <a:ea typeface="ＭＳ Ｐゴシック" pitchFamily="34" charset="-128"/>
              </a:rPr>
              <a:t> -</a:t>
            </a:r>
          </a:p>
        </p:txBody>
      </p:sp>
      <p:sp>
        <p:nvSpPr>
          <p:cNvPr id="3699759" name="Line 47"/>
          <p:cNvSpPr>
            <a:spLocks noChangeShapeType="1"/>
          </p:cNvSpPr>
          <p:nvPr/>
        </p:nvSpPr>
        <p:spPr bwMode="gray">
          <a:xfrm>
            <a:off x="401638" y="860425"/>
            <a:ext cx="8335962" cy="0"/>
          </a:xfrm>
          <a:prstGeom prst="line">
            <a:avLst/>
          </a:prstGeom>
          <a:noFill/>
          <a:ln w="28575">
            <a:solidFill>
              <a:schemeClr val="accent1"/>
            </a:solidFill>
            <a:round/>
            <a:headEnd/>
            <a:tailEnd/>
          </a:ln>
          <a:effectLst/>
        </p:spPr>
        <p:txBody>
          <a:bodyPr wrap="none" anchor="ctr"/>
          <a:lstStyle/>
          <a:p>
            <a:pPr fontAlgn="base">
              <a:lnSpc>
                <a:spcPct val="96000"/>
              </a:lnSpc>
              <a:spcBef>
                <a:spcPct val="40000"/>
              </a:spcBef>
              <a:spcAft>
                <a:spcPct val="0"/>
              </a:spcAft>
              <a:buClr>
                <a:srgbClr val="000000"/>
              </a:buClr>
              <a:buSzPct val="80000"/>
              <a:buFontTx/>
              <a:buChar char="•"/>
              <a:defRPr/>
            </a:pPr>
            <a:endParaRPr lang="en-US" sz="1400" b="1" u="sng" dirty="0">
              <a:solidFill>
                <a:srgbClr val="000000"/>
              </a:solidFill>
              <a:effectLst>
                <a:outerShdw blurRad="38100" dist="38100" dir="2700000" algn="tl">
                  <a:srgbClr val="000000">
                    <a:alpha val="43137"/>
                  </a:srgbClr>
                </a:outerShdw>
              </a:effectLst>
              <a:latin typeface="Arial Narrow" charset="0"/>
              <a:ea typeface="ＭＳ Ｐゴシック" pitchFamily="34" charset="-128"/>
            </a:endParaRPr>
          </a:p>
        </p:txBody>
      </p:sp>
      <p:pic>
        <p:nvPicPr>
          <p:cNvPr id="11" name="Picture 10" descr="cdc-logo.jpg"/>
          <p:cNvPicPr>
            <a:picLocks noChangeAspect="1"/>
          </p:cNvPicPr>
          <p:nvPr/>
        </p:nvPicPr>
        <p:blipFill>
          <a:blip r:embed="rId10"/>
          <a:stretch>
            <a:fillRect/>
          </a:stretch>
        </p:blipFill>
        <p:spPr>
          <a:xfrm>
            <a:off x="210815" y="6127854"/>
            <a:ext cx="1045358" cy="516671"/>
          </a:xfrm>
          <a:prstGeom prst="rect">
            <a:avLst/>
          </a:prstGeom>
        </p:spPr>
      </p:pic>
    </p:spTree>
    <p:extLst>
      <p:ext uri="{BB962C8B-B14F-4D97-AF65-F5344CB8AC3E}">
        <p14:creationId xmlns:p14="http://schemas.microsoft.com/office/powerpoint/2010/main" val="136372047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Lst>
  <p:txStyles>
    <p:titleStyle>
      <a:lvl1pPr algn="l" rtl="0" eaLnBrk="0" fontAlgn="base" hangingPunct="0">
        <a:spcBef>
          <a:spcPct val="0"/>
        </a:spcBef>
        <a:spcAft>
          <a:spcPct val="0"/>
        </a:spcAft>
        <a:defRPr sz="3600" b="1">
          <a:solidFill>
            <a:srgbClr val="003399"/>
          </a:solidFill>
          <a:latin typeface="Garamond" pitchFamily="18" charset="0"/>
          <a:ea typeface="ＭＳ Ｐゴシック" charset="-128"/>
          <a:cs typeface="Garamond" pitchFamily="18" charset="0"/>
        </a:defRPr>
      </a:lvl1pPr>
      <a:lvl2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2pPr>
      <a:lvl3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3pPr>
      <a:lvl4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4pPr>
      <a:lvl5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342900" indent="-342900" algn="l" rtl="0" eaLnBrk="0" fontAlgn="base" hangingPunct="0">
        <a:lnSpc>
          <a:spcPct val="106000"/>
        </a:lnSpc>
        <a:spcBef>
          <a:spcPct val="40000"/>
        </a:spcBef>
        <a:spcAft>
          <a:spcPct val="0"/>
        </a:spcAft>
        <a:buClr>
          <a:schemeClr val="tx1"/>
        </a:buClr>
        <a:buSzPct val="80000"/>
        <a:buFont typeface="Wingdings" pitchFamily="2" charset="2"/>
        <a:buNone/>
        <a:defRPr sz="2800">
          <a:solidFill>
            <a:srgbClr val="003399"/>
          </a:solidFill>
          <a:latin typeface="+mn-lt"/>
          <a:ea typeface="ＭＳ Ｐゴシック" charset="-128"/>
          <a:cs typeface="ＭＳ Ｐゴシック" charset="-128"/>
        </a:defRPr>
      </a:lvl1pPr>
      <a:lvl2pPr marL="227013" indent="-225425" algn="l" rtl="0" eaLnBrk="0" fontAlgn="base" hangingPunct="0">
        <a:lnSpc>
          <a:spcPct val="106000"/>
        </a:lnSpc>
        <a:spcBef>
          <a:spcPct val="40000"/>
        </a:spcBef>
        <a:spcAft>
          <a:spcPct val="0"/>
        </a:spcAft>
        <a:buClr>
          <a:srgbClr val="003399"/>
        </a:buClr>
        <a:buFont typeface="Wingdings" pitchFamily="2" charset="2"/>
        <a:buChar char="§"/>
        <a:defRPr sz="2400" b="1">
          <a:solidFill>
            <a:srgbClr val="003399"/>
          </a:solidFill>
          <a:latin typeface="+mn-lt"/>
          <a:ea typeface="ＭＳ Ｐゴシック" charset="-128"/>
          <a:cs typeface="ＭＳ Ｐゴシック"/>
        </a:defRPr>
      </a:lvl2pPr>
      <a:lvl3pPr marL="457200" indent="-228600" algn="l" rtl="0" eaLnBrk="0" fontAlgn="base" hangingPunct="0">
        <a:lnSpc>
          <a:spcPct val="106000"/>
        </a:lnSpc>
        <a:spcBef>
          <a:spcPct val="20000"/>
        </a:spcBef>
        <a:spcAft>
          <a:spcPct val="0"/>
        </a:spcAft>
        <a:buClr>
          <a:schemeClr val="tx1"/>
        </a:buClr>
        <a:buFont typeface="Arial" charset="0"/>
        <a:buChar char="–"/>
        <a:defRPr sz="2200">
          <a:solidFill>
            <a:srgbClr val="003399"/>
          </a:solidFill>
          <a:latin typeface="+mn-lt"/>
          <a:ea typeface="ＭＳ Ｐゴシック" charset="-128"/>
          <a:cs typeface="ＭＳ Ｐゴシック"/>
        </a:defRPr>
      </a:lvl3pPr>
      <a:lvl4pPr marL="681038" indent="-222250" algn="l" rtl="0" eaLnBrk="0" fontAlgn="base" hangingPunct="0">
        <a:lnSpc>
          <a:spcPct val="106000"/>
        </a:lnSpc>
        <a:spcBef>
          <a:spcPct val="20000"/>
        </a:spcBef>
        <a:spcAft>
          <a:spcPct val="0"/>
        </a:spcAft>
        <a:buClr>
          <a:schemeClr val="tx1"/>
        </a:buClr>
        <a:buChar char="•"/>
        <a:defRPr sz="2200">
          <a:solidFill>
            <a:srgbClr val="003399"/>
          </a:solidFill>
          <a:latin typeface="+mn-lt"/>
          <a:ea typeface="ＭＳ Ｐゴシック" charset="-128"/>
          <a:cs typeface="ＭＳ Ｐゴシック"/>
        </a:defRPr>
      </a:lvl4pPr>
      <a:lvl5pPr marL="1722438" indent="-236538" algn="l" rtl="0" eaLnBrk="0" fontAlgn="base" hangingPunct="0">
        <a:spcBef>
          <a:spcPct val="20000"/>
        </a:spcBef>
        <a:spcAft>
          <a:spcPct val="0"/>
        </a:spcAft>
        <a:buClr>
          <a:schemeClr val="tx1"/>
        </a:buClr>
        <a:buChar char="–"/>
        <a:defRPr sz="1200">
          <a:solidFill>
            <a:schemeClr val="tx1"/>
          </a:solidFill>
          <a:latin typeface="+mn-lt"/>
          <a:ea typeface="ＭＳ Ｐゴシック" charset="-128"/>
          <a:cs typeface="ＭＳ Ｐゴシック"/>
        </a:defRPr>
      </a:lvl5pPr>
      <a:lvl6pPr marL="21796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6pPr>
      <a:lvl7pPr marL="26368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7pPr>
      <a:lvl8pPr marL="30940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8pPr>
      <a:lvl9pPr marL="35512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blackWhite">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400050" y="407988"/>
            <a:ext cx="8337550" cy="3651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gray">
          <a:xfrm>
            <a:off x="400050" y="1053905"/>
            <a:ext cx="8337550" cy="51355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marL="342900" marR="0" lvl="0" indent="-342900" algn="l" defTabSz="914400" rtl="0" eaLnBrk="0" fontAlgn="base" latinLnBrk="0" hangingPunct="0">
              <a:lnSpc>
                <a:spcPct val="106000"/>
              </a:lnSpc>
              <a:spcBef>
                <a:spcPct val="40000"/>
              </a:spcBef>
              <a:spcAft>
                <a:spcPct val="0"/>
              </a:spcAft>
              <a:buClr>
                <a:schemeClr val="tx1"/>
              </a:buClr>
              <a:buSzPct val="80000"/>
              <a:buFont typeface="Wingdings" pitchFamily="2" charset="2"/>
              <a:buNone/>
              <a:tabLst/>
              <a:defRPr/>
            </a:pPr>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3699717" name="Text Box 5"/>
          <p:cNvSpPr txBox="1">
            <a:spLocks noChangeArrowheads="1"/>
          </p:cNvSpPr>
          <p:nvPr/>
        </p:nvSpPr>
        <p:spPr bwMode="gray">
          <a:xfrm>
            <a:off x="8377238" y="6410325"/>
            <a:ext cx="279400" cy="144463"/>
          </a:xfrm>
          <a:prstGeom prst="rect">
            <a:avLst/>
          </a:prstGeom>
          <a:noFill/>
          <a:ln w="12700">
            <a:noFill/>
            <a:miter lim="800000"/>
            <a:headEnd/>
            <a:tailEnd/>
          </a:ln>
          <a:effectLst>
            <a:prstShdw prst="shdw17" dist="17961" dir="2700000">
              <a:srgbClr val="DDDDDD">
                <a:gamma/>
                <a:shade val="60000"/>
                <a:invGamma/>
                <a:alpha val="74998"/>
              </a:srgbClr>
            </a:prstShdw>
          </a:effectLst>
        </p:spPr>
        <p:txBody>
          <a:bodyPr wrap="none" lIns="0" tIns="0" rIns="0" bIns="0" anchor="b" anchorCtr="1">
            <a:spAutoFit/>
          </a:bodyPr>
          <a:lstStyle/>
          <a:p>
            <a:pPr algn="ctr" eaLnBrk="0" fontAlgn="base" hangingPunct="0">
              <a:lnSpc>
                <a:spcPct val="106000"/>
              </a:lnSpc>
              <a:spcBef>
                <a:spcPct val="0"/>
              </a:spcBef>
              <a:spcAft>
                <a:spcPct val="0"/>
              </a:spcAft>
              <a:buClr>
                <a:srgbClr val="000000"/>
              </a:buClr>
              <a:buSzPct val="65000"/>
              <a:buFont typeface="Wingdings" charset="2"/>
              <a:buNone/>
              <a:defRPr/>
            </a:pPr>
            <a:r>
              <a:rPr lang="en-US" sz="900" dirty="0">
                <a:solidFill>
                  <a:srgbClr val="000000"/>
                </a:solidFill>
                <a:ea typeface="ＭＳ Ｐゴシック" pitchFamily="34" charset="-128"/>
              </a:rPr>
              <a:t>- </a:t>
            </a:r>
            <a:fld id="{7D3CA1FE-4855-4E61-B5D3-56477C29EE1C}" type="slidenum">
              <a:rPr lang="en-US" sz="900">
                <a:solidFill>
                  <a:srgbClr val="000000"/>
                </a:solidFill>
                <a:ea typeface="ＭＳ Ｐゴシック" pitchFamily="34" charset="-128"/>
              </a:rPr>
              <a:pPr algn="ctr" eaLnBrk="0" fontAlgn="base" hangingPunct="0">
                <a:lnSpc>
                  <a:spcPct val="106000"/>
                </a:lnSpc>
                <a:spcBef>
                  <a:spcPct val="0"/>
                </a:spcBef>
                <a:spcAft>
                  <a:spcPct val="0"/>
                </a:spcAft>
                <a:buClr>
                  <a:srgbClr val="000000"/>
                </a:buClr>
                <a:buSzPct val="65000"/>
                <a:buFont typeface="Wingdings" charset="2"/>
                <a:buNone/>
                <a:defRPr/>
              </a:pPr>
              <a:t>‹#›</a:t>
            </a:fld>
            <a:r>
              <a:rPr lang="en-US" sz="900" dirty="0">
                <a:solidFill>
                  <a:srgbClr val="000000"/>
                </a:solidFill>
                <a:ea typeface="ＭＳ Ｐゴシック" pitchFamily="34" charset="-128"/>
              </a:rPr>
              <a:t> -</a:t>
            </a:r>
          </a:p>
        </p:txBody>
      </p:sp>
      <p:sp>
        <p:nvSpPr>
          <p:cNvPr id="3699759" name="Line 47"/>
          <p:cNvSpPr>
            <a:spLocks noChangeShapeType="1"/>
          </p:cNvSpPr>
          <p:nvPr/>
        </p:nvSpPr>
        <p:spPr bwMode="gray">
          <a:xfrm>
            <a:off x="401638" y="860425"/>
            <a:ext cx="8335962" cy="0"/>
          </a:xfrm>
          <a:prstGeom prst="line">
            <a:avLst/>
          </a:prstGeom>
          <a:noFill/>
          <a:ln w="28575">
            <a:solidFill>
              <a:schemeClr val="accent1"/>
            </a:solidFill>
            <a:round/>
            <a:headEnd/>
            <a:tailEnd/>
          </a:ln>
          <a:effectLst/>
        </p:spPr>
        <p:txBody>
          <a:bodyPr wrap="none" anchor="ctr"/>
          <a:lstStyle/>
          <a:p>
            <a:pPr fontAlgn="base">
              <a:lnSpc>
                <a:spcPct val="96000"/>
              </a:lnSpc>
              <a:spcBef>
                <a:spcPct val="40000"/>
              </a:spcBef>
              <a:spcAft>
                <a:spcPct val="0"/>
              </a:spcAft>
              <a:buClr>
                <a:srgbClr val="000000"/>
              </a:buClr>
              <a:buSzPct val="80000"/>
              <a:buFontTx/>
              <a:buChar char="•"/>
              <a:defRPr/>
            </a:pPr>
            <a:endParaRPr lang="en-US" sz="1400" b="1" u="sng" dirty="0">
              <a:solidFill>
                <a:srgbClr val="000000"/>
              </a:solidFill>
              <a:effectLst>
                <a:outerShdw blurRad="38100" dist="38100" dir="2700000" algn="tl">
                  <a:srgbClr val="000000">
                    <a:alpha val="43137"/>
                  </a:srgbClr>
                </a:outerShdw>
              </a:effectLst>
              <a:latin typeface="Arial Narrow" charset="0"/>
              <a:ea typeface="ＭＳ Ｐゴシック" pitchFamily="34" charset="-128"/>
            </a:endParaRPr>
          </a:p>
        </p:txBody>
      </p:sp>
      <p:pic>
        <p:nvPicPr>
          <p:cNvPr id="11" name="Picture 10" descr="cdc-logo.jpg"/>
          <p:cNvPicPr>
            <a:picLocks noChangeAspect="1"/>
          </p:cNvPicPr>
          <p:nvPr/>
        </p:nvPicPr>
        <p:blipFill>
          <a:blip r:embed="rId10"/>
          <a:stretch>
            <a:fillRect/>
          </a:stretch>
        </p:blipFill>
        <p:spPr>
          <a:xfrm>
            <a:off x="210815" y="6127854"/>
            <a:ext cx="1045358" cy="516671"/>
          </a:xfrm>
          <a:prstGeom prst="rect">
            <a:avLst/>
          </a:prstGeom>
        </p:spPr>
      </p:pic>
    </p:spTree>
    <p:extLst>
      <p:ext uri="{BB962C8B-B14F-4D97-AF65-F5344CB8AC3E}">
        <p14:creationId xmlns:p14="http://schemas.microsoft.com/office/powerpoint/2010/main" val="2737576387"/>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Lst>
  <p:txStyles>
    <p:titleStyle>
      <a:lvl1pPr algn="l" rtl="0" eaLnBrk="0" fontAlgn="base" hangingPunct="0">
        <a:spcBef>
          <a:spcPct val="0"/>
        </a:spcBef>
        <a:spcAft>
          <a:spcPct val="0"/>
        </a:spcAft>
        <a:defRPr sz="3600" b="1">
          <a:solidFill>
            <a:srgbClr val="003399"/>
          </a:solidFill>
          <a:latin typeface="Garamond" pitchFamily="18" charset="0"/>
          <a:ea typeface="ＭＳ Ｐゴシック" charset="-128"/>
          <a:cs typeface="Garamond" pitchFamily="18" charset="0"/>
        </a:defRPr>
      </a:lvl1pPr>
      <a:lvl2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2pPr>
      <a:lvl3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3pPr>
      <a:lvl4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4pPr>
      <a:lvl5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342900" indent="-342900" algn="l" rtl="0" eaLnBrk="0" fontAlgn="base" hangingPunct="0">
        <a:lnSpc>
          <a:spcPct val="106000"/>
        </a:lnSpc>
        <a:spcBef>
          <a:spcPct val="40000"/>
        </a:spcBef>
        <a:spcAft>
          <a:spcPct val="0"/>
        </a:spcAft>
        <a:buClr>
          <a:schemeClr val="tx1"/>
        </a:buClr>
        <a:buSzPct val="80000"/>
        <a:buFont typeface="Wingdings" pitchFamily="2" charset="2"/>
        <a:buNone/>
        <a:defRPr sz="2800">
          <a:solidFill>
            <a:srgbClr val="003399"/>
          </a:solidFill>
          <a:latin typeface="+mn-lt"/>
          <a:ea typeface="ＭＳ Ｐゴシック" charset="-128"/>
          <a:cs typeface="ＭＳ Ｐゴシック" charset="-128"/>
        </a:defRPr>
      </a:lvl1pPr>
      <a:lvl2pPr marL="227013" indent="-225425" algn="l" rtl="0" eaLnBrk="0" fontAlgn="base" hangingPunct="0">
        <a:lnSpc>
          <a:spcPct val="106000"/>
        </a:lnSpc>
        <a:spcBef>
          <a:spcPct val="40000"/>
        </a:spcBef>
        <a:spcAft>
          <a:spcPct val="0"/>
        </a:spcAft>
        <a:buClr>
          <a:srgbClr val="003399"/>
        </a:buClr>
        <a:buFont typeface="Wingdings" pitchFamily="2" charset="2"/>
        <a:buChar char="§"/>
        <a:defRPr sz="2400" b="1">
          <a:solidFill>
            <a:srgbClr val="003399"/>
          </a:solidFill>
          <a:latin typeface="+mn-lt"/>
          <a:ea typeface="ＭＳ Ｐゴシック" charset="-128"/>
          <a:cs typeface="ＭＳ Ｐゴシック"/>
        </a:defRPr>
      </a:lvl2pPr>
      <a:lvl3pPr marL="457200" indent="-228600" algn="l" rtl="0" eaLnBrk="0" fontAlgn="base" hangingPunct="0">
        <a:lnSpc>
          <a:spcPct val="106000"/>
        </a:lnSpc>
        <a:spcBef>
          <a:spcPct val="20000"/>
        </a:spcBef>
        <a:spcAft>
          <a:spcPct val="0"/>
        </a:spcAft>
        <a:buClr>
          <a:schemeClr val="tx1"/>
        </a:buClr>
        <a:buFont typeface="Arial" charset="0"/>
        <a:buChar char="–"/>
        <a:defRPr sz="2200">
          <a:solidFill>
            <a:srgbClr val="003399"/>
          </a:solidFill>
          <a:latin typeface="+mn-lt"/>
          <a:ea typeface="ＭＳ Ｐゴシック" charset="-128"/>
          <a:cs typeface="ＭＳ Ｐゴシック"/>
        </a:defRPr>
      </a:lvl3pPr>
      <a:lvl4pPr marL="681038" indent="-222250" algn="l" rtl="0" eaLnBrk="0" fontAlgn="base" hangingPunct="0">
        <a:lnSpc>
          <a:spcPct val="106000"/>
        </a:lnSpc>
        <a:spcBef>
          <a:spcPct val="20000"/>
        </a:spcBef>
        <a:spcAft>
          <a:spcPct val="0"/>
        </a:spcAft>
        <a:buClr>
          <a:schemeClr val="tx1"/>
        </a:buClr>
        <a:buChar char="•"/>
        <a:defRPr sz="2200">
          <a:solidFill>
            <a:srgbClr val="003399"/>
          </a:solidFill>
          <a:latin typeface="+mn-lt"/>
          <a:ea typeface="ＭＳ Ｐゴシック" charset="-128"/>
          <a:cs typeface="ＭＳ Ｐゴシック"/>
        </a:defRPr>
      </a:lvl4pPr>
      <a:lvl5pPr marL="1722438" indent="-236538" algn="l" rtl="0" eaLnBrk="0" fontAlgn="base" hangingPunct="0">
        <a:spcBef>
          <a:spcPct val="20000"/>
        </a:spcBef>
        <a:spcAft>
          <a:spcPct val="0"/>
        </a:spcAft>
        <a:buClr>
          <a:schemeClr val="tx1"/>
        </a:buClr>
        <a:buChar char="–"/>
        <a:defRPr sz="1200">
          <a:solidFill>
            <a:schemeClr val="tx1"/>
          </a:solidFill>
          <a:latin typeface="+mn-lt"/>
          <a:ea typeface="ＭＳ Ｐゴシック" charset="-128"/>
          <a:cs typeface="ＭＳ Ｐゴシック"/>
        </a:defRPr>
      </a:lvl5pPr>
      <a:lvl6pPr marL="21796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6pPr>
      <a:lvl7pPr marL="26368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7pPr>
      <a:lvl8pPr marL="30940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8pPr>
      <a:lvl9pPr marL="35512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blackWhite">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400050" y="407988"/>
            <a:ext cx="8337550" cy="3651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gray">
          <a:xfrm>
            <a:off x="400050" y="1053905"/>
            <a:ext cx="8337550" cy="51355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marL="342900" marR="0" lvl="0" indent="-342900" algn="l" defTabSz="914400" rtl="0" eaLnBrk="0" fontAlgn="base" latinLnBrk="0" hangingPunct="0">
              <a:lnSpc>
                <a:spcPct val="106000"/>
              </a:lnSpc>
              <a:spcBef>
                <a:spcPct val="40000"/>
              </a:spcBef>
              <a:spcAft>
                <a:spcPct val="0"/>
              </a:spcAft>
              <a:buClr>
                <a:schemeClr val="tx1"/>
              </a:buClr>
              <a:buSzPct val="80000"/>
              <a:buFont typeface="Wingdings" pitchFamily="2" charset="2"/>
              <a:buNone/>
              <a:tabLst/>
              <a:defRPr/>
            </a:pPr>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3699717" name="Text Box 5"/>
          <p:cNvSpPr txBox="1">
            <a:spLocks noChangeArrowheads="1"/>
          </p:cNvSpPr>
          <p:nvPr/>
        </p:nvSpPr>
        <p:spPr bwMode="gray">
          <a:xfrm>
            <a:off x="8377238" y="6410325"/>
            <a:ext cx="279400" cy="144463"/>
          </a:xfrm>
          <a:prstGeom prst="rect">
            <a:avLst/>
          </a:prstGeom>
          <a:noFill/>
          <a:ln w="12700">
            <a:noFill/>
            <a:miter lim="800000"/>
            <a:headEnd/>
            <a:tailEnd/>
          </a:ln>
          <a:effectLst>
            <a:prstShdw prst="shdw17" dist="17961" dir="2700000">
              <a:srgbClr val="DDDDDD">
                <a:gamma/>
                <a:shade val="60000"/>
                <a:invGamma/>
                <a:alpha val="74998"/>
              </a:srgbClr>
            </a:prstShdw>
          </a:effectLst>
        </p:spPr>
        <p:txBody>
          <a:bodyPr wrap="none" lIns="0" tIns="0" rIns="0" bIns="0" anchor="b" anchorCtr="1">
            <a:spAutoFit/>
          </a:bodyPr>
          <a:lstStyle/>
          <a:p>
            <a:pPr algn="ctr" eaLnBrk="0" fontAlgn="base" hangingPunct="0">
              <a:lnSpc>
                <a:spcPct val="106000"/>
              </a:lnSpc>
              <a:spcBef>
                <a:spcPct val="0"/>
              </a:spcBef>
              <a:spcAft>
                <a:spcPct val="0"/>
              </a:spcAft>
              <a:buClr>
                <a:srgbClr val="000000"/>
              </a:buClr>
              <a:buSzPct val="65000"/>
              <a:buFont typeface="Wingdings" charset="2"/>
              <a:buNone/>
              <a:defRPr/>
            </a:pPr>
            <a:r>
              <a:rPr lang="en-US" sz="900" dirty="0">
                <a:solidFill>
                  <a:srgbClr val="000000"/>
                </a:solidFill>
                <a:ea typeface="ＭＳ Ｐゴシック" pitchFamily="34" charset="-128"/>
              </a:rPr>
              <a:t>- </a:t>
            </a:r>
            <a:fld id="{7D3CA1FE-4855-4E61-B5D3-56477C29EE1C}" type="slidenum">
              <a:rPr lang="en-US" sz="900">
                <a:solidFill>
                  <a:srgbClr val="000000"/>
                </a:solidFill>
                <a:ea typeface="ＭＳ Ｐゴシック" pitchFamily="34" charset="-128"/>
              </a:rPr>
              <a:pPr algn="ctr" eaLnBrk="0" fontAlgn="base" hangingPunct="0">
                <a:lnSpc>
                  <a:spcPct val="106000"/>
                </a:lnSpc>
                <a:spcBef>
                  <a:spcPct val="0"/>
                </a:spcBef>
                <a:spcAft>
                  <a:spcPct val="0"/>
                </a:spcAft>
                <a:buClr>
                  <a:srgbClr val="000000"/>
                </a:buClr>
                <a:buSzPct val="65000"/>
                <a:buFont typeface="Wingdings" charset="2"/>
                <a:buNone/>
                <a:defRPr/>
              </a:pPr>
              <a:t>‹#›</a:t>
            </a:fld>
            <a:r>
              <a:rPr lang="en-US" sz="900" dirty="0">
                <a:solidFill>
                  <a:srgbClr val="000000"/>
                </a:solidFill>
                <a:ea typeface="ＭＳ Ｐゴシック" pitchFamily="34" charset="-128"/>
              </a:rPr>
              <a:t> -</a:t>
            </a:r>
          </a:p>
        </p:txBody>
      </p:sp>
      <p:sp>
        <p:nvSpPr>
          <p:cNvPr id="3699759" name="Line 47"/>
          <p:cNvSpPr>
            <a:spLocks noChangeShapeType="1"/>
          </p:cNvSpPr>
          <p:nvPr/>
        </p:nvSpPr>
        <p:spPr bwMode="gray">
          <a:xfrm>
            <a:off x="401638" y="860425"/>
            <a:ext cx="8335962" cy="0"/>
          </a:xfrm>
          <a:prstGeom prst="line">
            <a:avLst/>
          </a:prstGeom>
          <a:noFill/>
          <a:ln w="28575">
            <a:solidFill>
              <a:schemeClr val="accent1"/>
            </a:solidFill>
            <a:round/>
            <a:headEnd/>
            <a:tailEnd/>
          </a:ln>
          <a:effectLst/>
        </p:spPr>
        <p:txBody>
          <a:bodyPr wrap="none" anchor="ctr"/>
          <a:lstStyle/>
          <a:p>
            <a:pPr fontAlgn="base">
              <a:lnSpc>
                <a:spcPct val="96000"/>
              </a:lnSpc>
              <a:spcBef>
                <a:spcPct val="40000"/>
              </a:spcBef>
              <a:spcAft>
                <a:spcPct val="0"/>
              </a:spcAft>
              <a:buClr>
                <a:srgbClr val="000000"/>
              </a:buClr>
              <a:buSzPct val="80000"/>
              <a:buFontTx/>
              <a:buChar char="•"/>
              <a:defRPr/>
            </a:pPr>
            <a:endParaRPr lang="en-US" sz="1400" b="1" u="sng" dirty="0">
              <a:solidFill>
                <a:srgbClr val="000000"/>
              </a:solidFill>
              <a:effectLst>
                <a:outerShdw blurRad="38100" dist="38100" dir="2700000" algn="tl">
                  <a:srgbClr val="000000">
                    <a:alpha val="43137"/>
                  </a:srgbClr>
                </a:outerShdw>
              </a:effectLst>
              <a:latin typeface="Arial Narrow" charset="0"/>
              <a:ea typeface="ＭＳ Ｐゴシック" pitchFamily="34" charset="-128"/>
            </a:endParaRPr>
          </a:p>
        </p:txBody>
      </p:sp>
      <p:pic>
        <p:nvPicPr>
          <p:cNvPr id="11" name="Picture 10" descr="cdc-logo.jpg"/>
          <p:cNvPicPr>
            <a:picLocks noChangeAspect="1"/>
          </p:cNvPicPr>
          <p:nvPr/>
        </p:nvPicPr>
        <p:blipFill>
          <a:blip r:embed="rId10"/>
          <a:stretch>
            <a:fillRect/>
          </a:stretch>
        </p:blipFill>
        <p:spPr>
          <a:xfrm>
            <a:off x="210815" y="6127854"/>
            <a:ext cx="1045358" cy="516671"/>
          </a:xfrm>
          <a:prstGeom prst="rect">
            <a:avLst/>
          </a:prstGeom>
        </p:spPr>
      </p:pic>
    </p:spTree>
    <p:extLst>
      <p:ext uri="{BB962C8B-B14F-4D97-AF65-F5344CB8AC3E}">
        <p14:creationId xmlns:p14="http://schemas.microsoft.com/office/powerpoint/2010/main" val="2927454116"/>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Lst>
  <p:txStyles>
    <p:titleStyle>
      <a:lvl1pPr algn="l" rtl="0" eaLnBrk="0" fontAlgn="base" hangingPunct="0">
        <a:spcBef>
          <a:spcPct val="0"/>
        </a:spcBef>
        <a:spcAft>
          <a:spcPct val="0"/>
        </a:spcAft>
        <a:defRPr sz="3600" b="1">
          <a:solidFill>
            <a:srgbClr val="003399"/>
          </a:solidFill>
          <a:latin typeface="Garamond" pitchFamily="18" charset="0"/>
          <a:ea typeface="ＭＳ Ｐゴシック" charset="-128"/>
          <a:cs typeface="Garamond" pitchFamily="18" charset="0"/>
        </a:defRPr>
      </a:lvl1pPr>
      <a:lvl2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2pPr>
      <a:lvl3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3pPr>
      <a:lvl4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4pPr>
      <a:lvl5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342900" indent="-342900" algn="l" rtl="0" eaLnBrk="0" fontAlgn="base" hangingPunct="0">
        <a:lnSpc>
          <a:spcPct val="106000"/>
        </a:lnSpc>
        <a:spcBef>
          <a:spcPct val="40000"/>
        </a:spcBef>
        <a:spcAft>
          <a:spcPct val="0"/>
        </a:spcAft>
        <a:buClr>
          <a:schemeClr val="tx1"/>
        </a:buClr>
        <a:buSzPct val="80000"/>
        <a:buFont typeface="Wingdings" pitchFamily="2" charset="2"/>
        <a:buNone/>
        <a:defRPr sz="2800">
          <a:solidFill>
            <a:srgbClr val="003399"/>
          </a:solidFill>
          <a:latin typeface="+mn-lt"/>
          <a:ea typeface="ＭＳ Ｐゴシック" charset="-128"/>
          <a:cs typeface="ＭＳ Ｐゴシック" charset="-128"/>
        </a:defRPr>
      </a:lvl1pPr>
      <a:lvl2pPr marL="227013" indent="-225425" algn="l" rtl="0" eaLnBrk="0" fontAlgn="base" hangingPunct="0">
        <a:lnSpc>
          <a:spcPct val="106000"/>
        </a:lnSpc>
        <a:spcBef>
          <a:spcPct val="40000"/>
        </a:spcBef>
        <a:spcAft>
          <a:spcPct val="0"/>
        </a:spcAft>
        <a:buClr>
          <a:srgbClr val="003399"/>
        </a:buClr>
        <a:buFont typeface="Wingdings" pitchFamily="2" charset="2"/>
        <a:buChar char="§"/>
        <a:defRPr sz="2400" b="1">
          <a:solidFill>
            <a:srgbClr val="003399"/>
          </a:solidFill>
          <a:latin typeface="+mn-lt"/>
          <a:ea typeface="ＭＳ Ｐゴシック" charset="-128"/>
          <a:cs typeface="ＭＳ Ｐゴシック"/>
        </a:defRPr>
      </a:lvl2pPr>
      <a:lvl3pPr marL="457200" indent="-228600" algn="l" rtl="0" eaLnBrk="0" fontAlgn="base" hangingPunct="0">
        <a:lnSpc>
          <a:spcPct val="106000"/>
        </a:lnSpc>
        <a:spcBef>
          <a:spcPct val="20000"/>
        </a:spcBef>
        <a:spcAft>
          <a:spcPct val="0"/>
        </a:spcAft>
        <a:buClr>
          <a:schemeClr val="tx1"/>
        </a:buClr>
        <a:buFont typeface="Arial" charset="0"/>
        <a:buChar char="–"/>
        <a:defRPr sz="2200">
          <a:solidFill>
            <a:srgbClr val="003399"/>
          </a:solidFill>
          <a:latin typeface="+mn-lt"/>
          <a:ea typeface="ＭＳ Ｐゴシック" charset="-128"/>
          <a:cs typeface="ＭＳ Ｐゴシック"/>
        </a:defRPr>
      </a:lvl3pPr>
      <a:lvl4pPr marL="681038" indent="-222250" algn="l" rtl="0" eaLnBrk="0" fontAlgn="base" hangingPunct="0">
        <a:lnSpc>
          <a:spcPct val="106000"/>
        </a:lnSpc>
        <a:spcBef>
          <a:spcPct val="20000"/>
        </a:spcBef>
        <a:spcAft>
          <a:spcPct val="0"/>
        </a:spcAft>
        <a:buClr>
          <a:schemeClr val="tx1"/>
        </a:buClr>
        <a:buChar char="•"/>
        <a:defRPr sz="2200">
          <a:solidFill>
            <a:srgbClr val="003399"/>
          </a:solidFill>
          <a:latin typeface="+mn-lt"/>
          <a:ea typeface="ＭＳ Ｐゴシック" charset="-128"/>
          <a:cs typeface="ＭＳ Ｐゴシック"/>
        </a:defRPr>
      </a:lvl4pPr>
      <a:lvl5pPr marL="1722438" indent="-236538" algn="l" rtl="0" eaLnBrk="0" fontAlgn="base" hangingPunct="0">
        <a:spcBef>
          <a:spcPct val="20000"/>
        </a:spcBef>
        <a:spcAft>
          <a:spcPct val="0"/>
        </a:spcAft>
        <a:buClr>
          <a:schemeClr val="tx1"/>
        </a:buClr>
        <a:buChar char="–"/>
        <a:defRPr sz="1200">
          <a:solidFill>
            <a:schemeClr val="tx1"/>
          </a:solidFill>
          <a:latin typeface="+mn-lt"/>
          <a:ea typeface="ＭＳ Ｐゴシック" charset="-128"/>
          <a:cs typeface="ＭＳ Ｐゴシック"/>
        </a:defRPr>
      </a:lvl5pPr>
      <a:lvl6pPr marL="21796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6pPr>
      <a:lvl7pPr marL="26368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7pPr>
      <a:lvl8pPr marL="30940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8pPr>
      <a:lvl9pPr marL="35512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blackWhite">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400050" y="407988"/>
            <a:ext cx="8337550" cy="3651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gray">
          <a:xfrm>
            <a:off x="400050" y="1053905"/>
            <a:ext cx="8337550" cy="51355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marL="342900" marR="0" lvl="0" indent="-342900" algn="l" defTabSz="914400" rtl="0" eaLnBrk="0" fontAlgn="base" latinLnBrk="0" hangingPunct="0">
              <a:lnSpc>
                <a:spcPct val="106000"/>
              </a:lnSpc>
              <a:spcBef>
                <a:spcPct val="40000"/>
              </a:spcBef>
              <a:spcAft>
                <a:spcPct val="0"/>
              </a:spcAft>
              <a:buClr>
                <a:schemeClr val="tx1"/>
              </a:buClr>
              <a:buSzPct val="80000"/>
              <a:buFont typeface="Wingdings" pitchFamily="2" charset="2"/>
              <a:buNone/>
              <a:tabLst/>
              <a:defRPr/>
            </a:pPr>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3699717" name="Text Box 5"/>
          <p:cNvSpPr txBox="1">
            <a:spLocks noChangeArrowheads="1"/>
          </p:cNvSpPr>
          <p:nvPr/>
        </p:nvSpPr>
        <p:spPr bwMode="gray">
          <a:xfrm>
            <a:off x="8377238" y="6410325"/>
            <a:ext cx="279400" cy="144463"/>
          </a:xfrm>
          <a:prstGeom prst="rect">
            <a:avLst/>
          </a:prstGeom>
          <a:noFill/>
          <a:ln w="12700">
            <a:noFill/>
            <a:miter lim="800000"/>
            <a:headEnd/>
            <a:tailEnd/>
          </a:ln>
          <a:effectLst>
            <a:prstShdw prst="shdw17" dist="17961" dir="2700000">
              <a:srgbClr val="DDDDDD">
                <a:gamma/>
                <a:shade val="60000"/>
                <a:invGamma/>
                <a:alpha val="74998"/>
              </a:srgbClr>
            </a:prstShdw>
          </a:effectLst>
        </p:spPr>
        <p:txBody>
          <a:bodyPr wrap="none" lIns="0" tIns="0" rIns="0" bIns="0" anchor="b" anchorCtr="1">
            <a:spAutoFit/>
          </a:bodyPr>
          <a:lstStyle/>
          <a:p>
            <a:pPr algn="ctr" eaLnBrk="0" fontAlgn="base" hangingPunct="0">
              <a:lnSpc>
                <a:spcPct val="106000"/>
              </a:lnSpc>
              <a:spcBef>
                <a:spcPct val="0"/>
              </a:spcBef>
              <a:spcAft>
                <a:spcPct val="0"/>
              </a:spcAft>
              <a:buClr>
                <a:srgbClr val="000000"/>
              </a:buClr>
              <a:buSzPct val="65000"/>
              <a:buFont typeface="Wingdings" charset="2"/>
              <a:buNone/>
              <a:defRPr/>
            </a:pPr>
            <a:r>
              <a:rPr lang="en-US" sz="900" dirty="0">
                <a:solidFill>
                  <a:srgbClr val="000000"/>
                </a:solidFill>
                <a:ea typeface="ＭＳ Ｐゴシック" pitchFamily="34" charset="-128"/>
              </a:rPr>
              <a:t>- </a:t>
            </a:r>
            <a:fld id="{7D3CA1FE-4855-4E61-B5D3-56477C29EE1C}" type="slidenum">
              <a:rPr lang="en-US" sz="900">
                <a:solidFill>
                  <a:srgbClr val="000000"/>
                </a:solidFill>
                <a:ea typeface="ＭＳ Ｐゴシック" pitchFamily="34" charset="-128"/>
              </a:rPr>
              <a:pPr algn="ctr" eaLnBrk="0" fontAlgn="base" hangingPunct="0">
                <a:lnSpc>
                  <a:spcPct val="106000"/>
                </a:lnSpc>
                <a:spcBef>
                  <a:spcPct val="0"/>
                </a:spcBef>
                <a:spcAft>
                  <a:spcPct val="0"/>
                </a:spcAft>
                <a:buClr>
                  <a:srgbClr val="000000"/>
                </a:buClr>
                <a:buSzPct val="65000"/>
                <a:buFont typeface="Wingdings" charset="2"/>
                <a:buNone/>
                <a:defRPr/>
              </a:pPr>
              <a:t>‹#›</a:t>
            </a:fld>
            <a:r>
              <a:rPr lang="en-US" sz="900" dirty="0">
                <a:solidFill>
                  <a:srgbClr val="000000"/>
                </a:solidFill>
                <a:ea typeface="ＭＳ Ｐゴシック" pitchFamily="34" charset="-128"/>
              </a:rPr>
              <a:t> -</a:t>
            </a:r>
          </a:p>
        </p:txBody>
      </p:sp>
      <p:sp>
        <p:nvSpPr>
          <p:cNvPr id="3699759" name="Line 47"/>
          <p:cNvSpPr>
            <a:spLocks noChangeShapeType="1"/>
          </p:cNvSpPr>
          <p:nvPr/>
        </p:nvSpPr>
        <p:spPr bwMode="gray">
          <a:xfrm>
            <a:off x="401638" y="860425"/>
            <a:ext cx="8335962" cy="0"/>
          </a:xfrm>
          <a:prstGeom prst="line">
            <a:avLst/>
          </a:prstGeom>
          <a:noFill/>
          <a:ln w="28575">
            <a:solidFill>
              <a:schemeClr val="accent1"/>
            </a:solidFill>
            <a:round/>
            <a:headEnd/>
            <a:tailEnd/>
          </a:ln>
          <a:effectLst/>
        </p:spPr>
        <p:txBody>
          <a:bodyPr wrap="none" anchor="ctr"/>
          <a:lstStyle/>
          <a:p>
            <a:pPr fontAlgn="base">
              <a:lnSpc>
                <a:spcPct val="96000"/>
              </a:lnSpc>
              <a:spcBef>
                <a:spcPct val="40000"/>
              </a:spcBef>
              <a:spcAft>
                <a:spcPct val="0"/>
              </a:spcAft>
              <a:buClr>
                <a:srgbClr val="000000"/>
              </a:buClr>
              <a:buSzPct val="80000"/>
              <a:buFontTx/>
              <a:buChar char="•"/>
              <a:defRPr/>
            </a:pPr>
            <a:endParaRPr lang="en-US" sz="1400" b="1" u="sng" dirty="0">
              <a:solidFill>
                <a:srgbClr val="000000"/>
              </a:solidFill>
              <a:effectLst>
                <a:outerShdw blurRad="38100" dist="38100" dir="2700000" algn="tl">
                  <a:srgbClr val="000000">
                    <a:alpha val="43137"/>
                  </a:srgbClr>
                </a:outerShdw>
              </a:effectLst>
              <a:latin typeface="Arial Narrow" charset="0"/>
              <a:ea typeface="ＭＳ Ｐゴシック" pitchFamily="34" charset="-128"/>
            </a:endParaRPr>
          </a:p>
        </p:txBody>
      </p:sp>
      <p:pic>
        <p:nvPicPr>
          <p:cNvPr id="11" name="Picture 10" descr="cdc-logo.jpg"/>
          <p:cNvPicPr>
            <a:picLocks noChangeAspect="1"/>
          </p:cNvPicPr>
          <p:nvPr/>
        </p:nvPicPr>
        <p:blipFill>
          <a:blip r:embed="rId9"/>
          <a:stretch>
            <a:fillRect/>
          </a:stretch>
        </p:blipFill>
        <p:spPr>
          <a:xfrm>
            <a:off x="210815" y="6127854"/>
            <a:ext cx="1045358" cy="516671"/>
          </a:xfrm>
          <a:prstGeom prst="rect">
            <a:avLst/>
          </a:prstGeom>
        </p:spPr>
      </p:pic>
    </p:spTree>
    <p:extLst>
      <p:ext uri="{BB962C8B-B14F-4D97-AF65-F5344CB8AC3E}">
        <p14:creationId xmlns:p14="http://schemas.microsoft.com/office/powerpoint/2010/main" val="931855516"/>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3" r:id="rId4"/>
    <p:sldLayoutId id="2147483704" r:id="rId5"/>
    <p:sldLayoutId id="2147483705" r:id="rId6"/>
    <p:sldLayoutId id="2147483706" r:id="rId7"/>
  </p:sldLayoutIdLst>
  <p:txStyles>
    <p:titleStyle>
      <a:lvl1pPr algn="l" rtl="0" eaLnBrk="0" fontAlgn="base" hangingPunct="0">
        <a:spcBef>
          <a:spcPct val="0"/>
        </a:spcBef>
        <a:spcAft>
          <a:spcPct val="0"/>
        </a:spcAft>
        <a:defRPr sz="3600" b="1">
          <a:solidFill>
            <a:srgbClr val="003399"/>
          </a:solidFill>
          <a:latin typeface="Garamond" pitchFamily="18" charset="0"/>
          <a:ea typeface="ＭＳ Ｐゴシック" charset="-128"/>
          <a:cs typeface="Garamond" pitchFamily="18" charset="0"/>
        </a:defRPr>
      </a:lvl1pPr>
      <a:lvl2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2pPr>
      <a:lvl3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3pPr>
      <a:lvl4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4pPr>
      <a:lvl5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342900" indent="-342900" algn="l" rtl="0" eaLnBrk="0" fontAlgn="base" hangingPunct="0">
        <a:lnSpc>
          <a:spcPct val="106000"/>
        </a:lnSpc>
        <a:spcBef>
          <a:spcPct val="40000"/>
        </a:spcBef>
        <a:spcAft>
          <a:spcPct val="0"/>
        </a:spcAft>
        <a:buClr>
          <a:schemeClr val="tx1"/>
        </a:buClr>
        <a:buSzPct val="80000"/>
        <a:buFont typeface="Wingdings" pitchFamily="2" charset="2"/>
        <a:buNone/>
        <a:defRPr sz="2800">
          <a:solidFill>
            <a:srgbClr val="003399"/>
          </a:solidFill>
          <a:latin typeface="+mn-lt"/>
          <a:ea typeface="ＭＳ Ｐゴシック" charset="-128"/>
          <a:cs typeface="ＭＳ Ｐゴシック" charset="-128"/>
        </a:defRPr>
      </a:lvl1pPr>
      <a:lvl2pPr marL="227013" indent="-225425" algn="l" rtl="0" eaLnBrk="0" fontAlgn="base" hangingPunct="0">
        <a:lnSpc>
          <a:spcPct val="106000"/>
        </a:lnSpc>
        <a:spcBef>
          <a:spcPct val="40000"/>
        </a:spcBef>
        <a:spcAft>
          <a:spcPct val="0"/>
        </a:spcAft>
        <a:buClr>
          <a:srgbClr val="003399"/>
        </a:buClr>
        <a:buFont typeface="Wingdings" pitchFamily="2" charset="2"/>
        <a:buChar char="§"/>
        <a:defRPr sz="2400" b="1">
          <a:solidFill>
            <a:srgbClr val="003399"/>
          </a:solidFill>
          <a:latin typeface="+mn-lt"/>
          <a:ea typeface="ＭＳ Ｐゴシック" charset="-128"/>
          <a:cs typeface="ＭＳ Ｐゴシック"/>
        </a:defRPr>
      </a:lvl2pPr>
      <a:lvl3pPr marL="457200" indent="-228600" algn="l" rtl="0" eaLnBrk="0" fontAlgn="base" hangingPunct="0">
        <a:lnSpc>
          <a:spcPct val="106000"/>
        </a:lnSpc>
        <a:spcBef>
          <a:spcPct val="20000"/>
        </a:spcBef>
        <a:spcAft>
          <a:spcPct val="0"/>
        </a:spcAft>
        <a:buClr>
          <a:schemeClr val="tx1"/>
        </a:buClr>
        <a:buFont typeface="Arial" charset="0"/>
        <a:buChar char="–"/>
        <a:defRPr sz="2200">
          <a:solidFill>
            <a:srgbClr val="003399"/>
          </a:solidFill>
          <a:latin typeface="+mn-lt"/>
          <a:ea typeface="ＭＳ Ｐゴシック" charset="-128"/>
          <a:cs typeface="ＭＳ Ｐゴシック"/>
        </a:defRPr>
      </a:lvl3pPr>
      <a:lvl4pPr marL="681038" indent="-222250" algn="l" rtl="0" eaLnBrk="0" fontAlgn="base" hangingPunct="0">
        <a:lnSpc>
          <a:spcPct val="106000"/>
        </a:lnSpc>
        <a:spcBef>
          <a:spcPct val="20000"/>
        </a:spcBef>
        <a:spcAft>
          <a:spcPct val="0"/>
        </a:spcAft>
        <a:buClr>
          <a:schemeClr val="tx1"/>
        </a:buClr>
        <a:buChar char="•"/>
        <a:defRPr sz="2200">
          <a:solidFill>
            <a:srgbClr val="003399"/>
          </a:solidFill>
          <a:latin typeface="+mn-lt"/>
          <a:ea typeface="ＭＳ Ｐゴシック" charset="-128"/>
          <a:cs typeface="ＭＳ Ｐゴシック"/>
        </a:defRPr>
      </a:lvl4pPr>
      <a:lvl5pPr marL="1722438" indent="-236538" algn="l" rtl="0" eaLnBrk="0" fontAlgn="base" hangingPunct="0">
        <a:spcBef>
          <a:spcPct val="20000"/>
        </a:spcBef>
        <a:spcAft>
          <a:spcPct val="0"/>
        </a:spcAft>
        <a:buClr>
          <a:schemeClr val="tx1"/>
        </a:buClr>
        <a:buChar char="–"/>
        <a:defRPr sz="1200">
          <a:solidFill>
            <a:schemeClr val="tx1"/>
          </a:solidFill>
          <a:latin typeface="+mn-lt"/>
          <a:ea typeface="ＭＳ Ｐゴシック" charset="-128"/>
          <a:cs typeface="ＭＳ Ｐゴシック"/>
        </a:defRPr>
      </a:lvl5pPr>
      <a:lvl6pPr marL="21796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6pPr>
      <a:lvl7pPr marL="26368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7pPr>
      <a:lvl8pPr marL="30940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8pPr>
      <a:lvl9pPr marL="35512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bwMode="blackWhite">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400050" y="407988"/>
            <a:ext cx="8337550" cy="3651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gray">
          <a:xfrm>
            <a:off x="400050" y="1053905"/>
            <a:ext cx="8337550" cy="51355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marL="342900" marR="0" lvl="0" indent="-342900" algn="l" defTabSz="914400" rtl="0" eaLnBrk="0" fontAlgn="base" latinLnBrk="0" hangingPunct="0">
              <a:lnSpc>
                <a:spcPct val="106000"/>
              </a:lnSpc>
              <a:spcBef>
                <a:spcPct val="40000"/>
              </a:spcBef>
              <a:spcAft>
                <a:spcPct val="0"/>
              </a:spcAft>
              <a:buClr>
                <a:schemeClr val="tx1"/>
              </a:buClr>
              <a:buSzPct val="80000"/>
              <a:buFont typeface="Wingdings" pitchFamily="2" charset="2"/>
              <a:buNone/>
              <a:tabLst/>
              <a:defRPr/>
            </a:pPr>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3699717" name="Text Box 5"/>
          <p:cNvSpPr txBox="1">
            <a:spLocks noChangeArrowheads="1"/>
          </p:cNvSpPr>
          <p:nvPr/>
        </p:nvSpPr>
        <p:spPr bwMode="gray">
          <a:xfrm>
            <a:off x="8377238" y="6410325"/>
            <a:ext cx="279400" cy="144463"/>
          </a:xfrm>
          <a:prstGeom prst="rect">
            <a:avLst/>
          </a:prstGeom>
          <a:noFill/>
          <a:ln w="12700">
            <a:noFill/>
            <a:miter lim="800000"/>
            <a:headEnd/>
            <a:tailEnd/>
          </a:ln>
          <a:effectLst>
            <a:prstShdw prst="shdw17" dist="17961" dir="2700000">
              <a:srgbClr val="DDDDDD">
                <a:gamma/>
                <a:shade val="60000"/>
                <a:invGamma/>
                <a:alpha val="74998"/>
              </a:srgbClr>
            </a:prstShdw>
          </a:effectLst>
        </p:spPr>
        <p:txBody>
          <a:bodyPr wrap="none" lIns="0" tIns="0" rIns="0" bIns="0" anchor="b" anchorCtr="1">
            <a:spAutoFit/>
          </a:bodyPr>
          <a:lstStyle/>
          <a:p>
            <a:pPr algn="ctr" eaLnBrk="0" fontAlgn="base" hangingPunct="0">
              <a:lnSpc>
                <a:spcPct val="106000"/>
              </a:lnSpc>
              <a:spcBef>
                <a:spcPct val="0"/>
              </a:spcBef>
              <a:spcAft>
                <a:spcPct val="0"/>
              </a:spcAft>
              <a:buClr>
                <a:srgbClr val="000000"/>
              </a:buClr>
              <a:buSzPct val="65000"/>
              <a:buFont typeface="Wingdings" charset="2"/>
              <a:buNone/>
              <a:defRPr/>
            </a:pPr>
            <a:r>
              <a:rPr lang="en-US" sz="900" dirty="0">
                <a:solidFill>
                  <a:srgbClr val="000000"/>
                </a:solidFill>
                <a:ea typeface="ＭＳ Ｐゴシック" pitchFamily="34" charset="-128"/>
              </a:rPr>
              <a:t>- </a:t>
            </a:r>
            <a:fld id="{7D3CA1FE-4855-4E61-B5D3-56477C29EE1C}" type="slidenum">
              <a:rPr lang="en-US" sz="900">
                <a:solidFill>
                  <a:srgbClr val="000000"/>
                </a:solidFill>
                <a:ea typeface="ＭＳ Ｐゴシック" pitchFamily="34" charset="-128"/>
              </a:rPr>
              <a:pPr algn="ctr" eaLnBrk="0" fontAlgn="base" hangingPunct="0">
                <a:lnSpc>
                  <a:spcPct val="106000"/>
                </a:lnSpc>
                <a:spcBef>
                  <a:spcPct val="0"/>
                </a:spcBef>
                <a:spcAft>
                  <a:spcPct val="0"/>
                </a:spcAft>
                <a:buClr>
                  <a:srgbClr val="000000"/>
                </a:buClr>
                <a:buSzPct val="65000"/>
                <a:buFont typeface="Wingdings" charset="2"/>
                <a:buNone/>
                <a:defRPr/>
              </a:pPr>
              <a:t>‹#›</a:t>
            </a:fld>
            <a:r>
              <a:rPr lang="en-US" sz="900" dirty="0">
                <a:solidFill>
                  <a:srgbClr val="000000"/>
                </a:solidFill>
                <a:ea typeface="ＭＳ Ｐゴシック" pitchFamily="34" charset="-128"/>
              </a:rPr>
              <a:t> -</a:t>
            </a:r>
          </a:p>
        </p:txBody>
      </p:sp>
      <p:sp>
        <p:nvSpPr>
          <p:cNvPr id="3699759" name="Line 47"/>
          <p:cNvSpPr>
            <a:spLocks noChangeShapeType="1"/>
          </p:cNvSpPr>
          <p:nvPr/>
        </p:nvSpPr>
        <p:spPr bwMode="gray">
          <a:xfrm>
            <a:off x="401638" y="860425"/>
            <a:ext cx="8335962" cy="0"/>
          </a:xfrm>
          <a:prstGeom prst="line">
            <a:avLst/>
          </a:prstGeom>
          <a:noFill/>
          <a:ln w="28575">
            <a:solidFill>
              <a:schemeClr val="accent1"/>
            </a:solidFill>
            <a:round/>
            <a:headEnd/>
            <a:tailEnd/>
          </a:ln>
          <a:effectLst/>
        </p:spPr>
        <p:txBody>
          <a:bodyPr wrap="none" anchor="ctr"/>
          <a:lstStyle/>
          <a:p>
            <a:pPr fontAlgn="base">
              <a:lnSpc>
                <a:spcPct val="96000"/>
              </a:lnSpc>
              <a:spcBef>
                <a:spcPct val="40000"/>
              </a:spcBef>
              <a:spcAft>
                <a:spcPct val="0"/>
              </a:spcAft>
              <a:buClr>
                <a:srgbClr val="000000"/>
              </a:buClr>
              <a:buSzPct val="80000"/>
              <a:buFontTx/>
              <a:buChar char="•"/>
              <a:defRPr/>
            </a:pPr>
            <a:endParaRPr lang="en-US" sz="1400" b="1" u="sng" dirty="0">
              <a:solidFill>
                <a:srgbClr val="000000"/>
              </a:solidFill>
              <a:effectLst>
                <a:outerShdw blurRad="38100" dist="38100" dir="2700000" algn="tl">
                  <a:srgbClr val="000000">
                    <a:alpha val="43137"/>
                  </a:srgbClr>
                </a:outerShdw>
              </a:effectLst>
              <a:latin typeface="Arial Narrow" charset="0"/>
              <a:ea typeface="ＭＳ Ｐゴシック" pitchFamily="34" charset="-128"/>
            </a:endParaRPr>
          </a:p>
        </p:txBody>
      </p:sp>
      <p:pic>
        <p:nvPicPr>
          <p:cNvPr id="11" name="Picture 10" descr="cdc-logo.jpg"/>
          <p:cNvPicPr>
            <a:picLocks noChangeAspect="1"/>
          </p:cNvPicPr>
          <p:nvPr/>
        </p:nvPicPr>
        <p:blipFill>
          <a:blip r:embed="rId9"/>
          <a:stretch>
            <a:fillRect/>
          </a:stretch>
        </p:blipFill>
        <p:spPr>
          <a:xfrm>
            <a:off x="210815" y="6127854"/>
            <a:ext cx="1045358" cy="516671"/>
          </a:xfrm>
          <a:prstGeom prst="rect">
            <a:avLst/>
          </a:prstGeom>
        </p:spPr>
      </p:pic>
    </p:spTree>
    <p:extLst>
      <p:ext uri="{BB962C8B-B14F-4D97-AF65-F5344CB8AC3E}">
        <p14:creationId xmlns:p14="http://schemas.microsoft.com/office/powerpoint/2010/main" val="3162740720"/>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1" r:id="rId3"/>
    <p:sldLayoutId id="2147483712" r:id="rId4"/>
    <p:sldLayoutId id="2147483713" r:id="rId5"/>
    <p:sldLayoutId id="2147483714" r:id="rId6"/>
    <p:sldLayoutId id="2147483715" r:id="rId7"/>
  </p:sldLayoutIdLst>
  <p:txStyles>
    <p:titleStyle>
      <a:lvl1pPr algn="l" rtl="0" eaLnBrk="0" fontAlgn="base" hangingPunct="0">
        <a:spcBef>
          <a:spcPct val="0"/>
        </a:spcBef>
        <a:spcAft>
          <a:spcPct val="0"/>
        </a:spcAft>
        <a:defRPr sz="3600" b="1">
          <a:solidFill>
            <a:srgbClr val="003399"/>
          </a:solidFill>
          <a:latin typeface="Garamond" pitchFamily="18" charset="0"/>
          <a:ea typeface="ＭＳ Ｐゴシック" charset="-128"/>
          <a:cs typeface="Garamond" pitchFamily="18" charset="0"/>
        </a:defRPr>
      </a:lvl1pPr>
      <a:lvl2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2pPr>
      <a:lvl3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3pPr>
      <a:lvl4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4pPr>
      <a:lvl5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342900" indent="-342900" algn="l" rtl="0" eaLnBrk="0" fontAlgn="base" hangingPunct="0">
        <a:lnSpc>
          <a:spcPct val="106000"/>
        </a:lnSpc>
        <a:spcBef>
          <a:spcPct val="40000"/>
        </a:spcBef>
        <a:spcAft>
          <a:spcPct val="0"/>
        </a:spcAft>
        <a:buClr>
          <a:schemeClr val="tx1"/>
        </a:buClr>
        <a:buSzPct val="80000"/>
        <a:buFont typeface="Wingdings" pitchFamily="2" charset="2"/>
        <a:buNone/>
        <a:defRPr sz="2800">
          <a:solidFill>
            <a:srgbClr val="003399"/>
          </a:solidFill>
          <a:latin typeface="+mn-lt"/>
          <a:ea typeface="ＭＳ Ｐゴシック" charset="-128"/>
          <a:cs typeface="ＭＳ Ｐゴシック" charset="-128"/>
        </a:defRPr>
      </a:lvl1pPr>
      <a:lvl2pPr marL="227013" indent="-225425" algn="l" rtl="0" eaLnBrk="0" fontAlgn="base" hangingPunct="0">
        <a:lnSpc>
          <a:spcPct val="106000"/>
        </a:lnSpc>
        <a:spcBef>
          <a:spcPct val="40000"/>
        </a:spcBef>
        <a:spcAft>
          <a:spcPct val="0"/>
        </a:spcAft>
        <a:buClr>
          <a:srgbClr val="003399"/>
        </a:buClr>
        <a:buFont typeface="Wingdings" pitchFamily="2" charset="2"/>
        <a:buChar char="§"/>
        <a:defRPr sz="2400" b="1">
          <a:solidFill>
            <a:srgbClr val="003399"/>
          </a:solidFill>
          <a:latin typeface="+mn-lt"/>
          <a:ea typeface="ＭＳ Ｐゴシック" charset="-128"/>
          <a:cs typeface="ＭＳ Ｐゴシック"/>
        </a:defRPr>
      </a:lvl2pPr>
      <a:lvl3pPr marL="457200" indent="-228600" algn="l" rtl="0" eaLnBrk="0" fontAlgn="base" hangingPunct="0">
        <a:lnSpc>
          <a:spcPct val="106000"/>
        </a:lnSpc>
        <a:spcBef>
          <a:spcPct val="20000"/>
        </a:spcBef>
        <a:spcAft>
          <a:spcPct val="0"/>
        </a:spcAft>
        <a:buClr>
          <a:schemeClr val="tx1"/>
        </a:buClr>
        <a:buFont typeface="Arial" charset="0"/>
        <a:buChar char="–"/>
        <a:defRPr sz="2200">
          <a:solidFill>
            <a:srgbClr val="003399"/>
          </a:solidFill>
          <a:latin typeface="+mn-lt"/>
          <a:ea typeface="ＭＳ Ｐゴシック" charset="-128"/>
          <a:cs typeface="ＭＳ Ｐゴシック"/>
        </a:defRPr>
      </a:lvl3pPr>
      <a:lvl4pPr marL="681038" indent="-222250" algn="l" rtl="0" eaLnBrk="0" fontAlgn="base" hangingPunct="0">
        <a:lnSpc>
          <a:spcPct val="106000"/>
        </a:lnSpc>
        <a:spcBef>
          <a:spcPct val="20000"/>
        </a:spcBef>
        <a:spcAft>
          <a:spcPct val="0"/>
        </a:spcAft>
        <a:buClr>
          <a:schemeClr val="tx1"/>
        </a:buClr>
        <a:buChar char="•"/>
        <a:defRPr sz="2200">
          <a:solidFill>
            <a:srgbClr val="003399"/>
          </a:solidFill>
          <a:latin typeface="+mn-lt"/>
          <a:ea typeface="ＭＳ Ｐゴシック" charset="-128"/>
          <a:cs typeface="ＭＳ Ｐゴシック"/>
        </a:defRPr>
      </a:lvl4pPr>
      <a:lvl5pPr marL="1722438" indent="-236538" algn="l" rtl="0" eaLnBrk="0" fontAlgn="base" hangingPunct="0">
        <a:spcBef>
          <a:spcPct val="20000"/>
        </a:spcBef>
        <a:spcAft>
          <a:spcPct val="0"/>
        </a:spcAft>
        <a:buClr>
          <a:schemeClr val="tx1"/>
        </a:buClr>
        <a:buChar char="–"/>
        <a:defRPr sz="1200">
          <a:solidFill>
            <a:schemeClr val="tx1"/>
          </a:solidFill>
          <a:latin typeface="+mn-lt"/>
          <a:ea typeface="ＭＳ Ｐゴシック" charset="-128"/>
          <a:cs typeface="ＭＳ Ｐゴシック"/>
        </a:defRPr>
      </a:lvl5pPr>
      <a:lvl6pPr marL="21796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6pPr>
      <a:lvl7pPr marL="26368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7pPr>
      <a:lvl8pPr marL="30940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8pPr>
      <a:lvl9pPr marL="35512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bwMode="blackWhite">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400050" y="407988"/>
            <a:ext cx="8337550" cy="365125"/>
          </a:xfrm>
          <a:prstGeom prst="rect">
            <a:avLst/>
          </a:prstGeom>
          <a:noFill/>
          <a:ln w="9525">
            <a:noFill/>
            <a:miter lim="800000"/>
            <a:headEnd/>
            <a:tailEnd/>
          </a:ln>
        </p:spPr>
        <p:txBody>
          <a:bodyPr vert="horz" wrap="square" lIns="0" tIns="0" rIns="0" bIns="0" numCol="1" anchor="b"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gray">
          <a:xfrm>
            <a:off x="400050" y="1053905"/>
            <a:ext cx="8337550" cy="5135562"/>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marL="342900" marR="0" lvl="0" indent="-342900" algn="l" defTabSz="914400" rtl="0" eaLnBrk="0" fontAlgn="base" latinLnBrk="0" hangingPunct="0">
              <a:lnSpc>
                <a:spcPct val="106000"/>
              </a:lnSpc>
              <a:spcBef>
                <a:spcPct val="40000"/>
              </a:spcBef>
              <a:spcAft>
                <a:spcPct val="0"/>
              </a:spcAft>
              <a:buClr>
                <a:schemeClr val="tx1"/>
              </a:buClr>
              <a:buSzPct val="80000"/>
              <a:buFont typeface="Wingdings" pitchFamily="2" charset="2"/>
              <a:buNone/>
              <a:tabLst/>
              <a:defRPr/>
            </a:pPr>
            <a:r>
              <a:rPr lang="en-US" dirty="0" smtClean="0"/>
              <a:t>Click to edit Master text styles</a:t>
            </a:r>
          </a:p>
          <a:p>
            <a:pPr lvl="1"/>
            <a:r>
              <a:rPr lang="en-US" dirty="0" smtClean="0"/>
              <a:t>First bullet level</a:t>
            </a:r>
          </a:p>
          <a:p>
            <a:pPr lvl="2"/>
            <a:r>
              <a:rPr lang="en-US" dirty="0" smtClean="0"/>
              <a:t>Second bullet level</a:t>
            </a:r>
          </a:p>
          <a:p>
            <a:pPr lvl="3"/>
            <a:r>
              <a:rPr lang="en-US" dirty="0" smtClean="0"/>
              <a:t>Third bullet level</a:t>
            </a:r>
          </a:p>
        </p:txBody>
      </p:sp>
      <p:sp>
        <p:nvSpPr>
          <p:cNvPr id="3699717" name="Text Box 5"/>
          <p:cNvSpPr txBox="1">
            <a:spLocks noChangeArrowheads="1"/>
          </p:cNvSpPr>
          <p:nvPr/>
        </p:nvSpPr>
        <p:spPr bwMode="gray">
          <a:xfrm>
            <a:off x="8377238" y="6410325"/>
            <a:ext cx="279400" cy="144463"/>
          </a:xfrm>
          <a:prstGeom prst="rect">
            <a:avLst/>
          </a:prstGeom>
          <a:noFill/>
          <a:ln w="12700">
            <a:noFill/>
            <a:miter lim="800000"/>
            <a:headEnd/>
            <a:tailEnd/>
          </a:ln>
          <a:effectLst>
            <a:prstShdw prst="shdw17" dist="17961" dir="2700000">
              <a:srgbClr val="DDDDDD">
                <a:gamma/>
                <a:shade val="60000"/>
                <a:invGamma/>
                <a:alpha val="74998"/>
              </a:srgbClr>
            </a:prstShdw>
          </a:effectLst>
        </p:spPr>
        <p:txBody>
          <a:bodyPr wrap="none" lIns="0" tIns="0" rIns="0" bIns="0" anchor="b" anchorCtr="1">
            <a:spAutoFit/>
          </a:bodyPr>
          <a:lstStyle/>
          <a:p>
            <a:pPr algn="ctr" eaLnBrk="0" fontAlgn="base" hangingPunct="0">
              <a:lnSpc>
                <a:spcPct val="106000"/>
              </a:lnSpc>
              <a:spcBef>
                <a:spcPct val="0"/>
              </a:spcBef>
              <a:spcAft>
                <a:spcPct val="0"/>
              </a:spcAft>
              <a:buClr>
                <a:srgbClr val="000000"/>
              </a:buClr>
              <a:buSzPct val="65000"/>
              <a:buFont typeface="Wingdings" charset="2"/>
              <a:buNone/>
              <a:defRPr/>
            </a:pPr>
            <a:r>
              <a:rPr lang="en-US" sz="900" dirty="0">
                <a:solidFill>
                  <a:srgbClr val="000000"/>
                </a:solidFill>
                <a:ea typeface="ＭＳ Ｐゴシック" pitchFamily="34" charset="-128"/>
              </a:rPr>
              <a:t>- </a:t>
            </a:r>
            <a:fld id="{7D3CA1FE-4855-4E61-B5D3-56477C29EE1C}" type="slidenum">
              <a:rPr lang="en-US" sz="900">
                <a:solidFill>
                  <a:srgbClr val="000000"/>
                </a:solidFill>
                <a:ea typeface="ＭＳ Ｐゴシック" pitchFamily="34" charset="-128"/>
              </a:rPr>
              <a:pPr algn="ctr" eaLnBrk="0" fontAlgn="base" hangingPunct="0">
                <a:lnSpc>
                  <a:spcPct val="106000"/>
                </a:lnSpc>
                <a:spcBef>
                  <a:spcPct val="0"/>
                </a:spcBef>
                <a:spcAft>
                  <a:spcPct val="0"/>
                </a:spcAft>
                <a:buClr>
                  <a:srgbClr val="000000"/>
                </a:buClr>
                <a:buSzPct val="65000"/>
                <a:buFont typeface="Wingdings" charset="2"/>
                <a:buNone/>
                <a:defRPr/>
              </a:pPr>
              <a:t>‹#›</a:t>
            </a:fld>
            <a:r>
              <a:rPr lang="en-US" sz="900" dirty="0">
                <a:solidFill>
                  <a:srgbClr val="000000"/>
                </a:solidFill>
                <a:ea typeface="ＭＳ Ｐゴシック" pitchFamily="34" charset="-128"/>
              </a:rPr>
              <a:t> -</a:t>
            </a:r>
          </a:p>
        </p:txBody>
      </p:sp>
      <p:sp>
        <p:nvSpPr>
          <p:cNvPr id="3699759" name="Line 47"/>
          <p:cNvSpPr>
            <a:spLocks noChangeShapeType="1"/>
          </p:cNvSpPr>
          <p:nvPr/>
        </p:nvSpPr>
        <p:spPr bwMode="gray">
          <a:xfrm>
            <a:off x="401638" y="860425"/>
            <a:ext cx="8335962" cy="0"/>
          </a:xfrm>
          <a:prstGeom prst="line">
            <a:avLst/>
          </a:prstGeom>
          <a:noFill/>
          <a:ln w="28575">
            <a:solidFill>
              <a:schemeClr val="accent1"/>
            </a:solidFill>
            <a:round/>
            <a:headEnd/>
            <a:tailEnd/>
          </a:ln>
          <a:effectLst/>
        </p:spPr>
        <p:txBody>
          <a:bodyPr wrap="none" anchor="ctr"/>
          <a:lstStyle/>
          <a:p>
            <a:pPr fontAlgn="base">
              <a:lnSpc>
                <a:spcPct val="96000"/>
              </a:lnSpc>
              <a:spcBef>
                <a:spcPct val="40000"/>
              </a:spcBef>
              <a:spcAft>
                <a:spcPct val="0"/>
              </a:spcAft>
              <a:buClr>
                <a:srgbClr val="000000"/>
              </a:buClr>
              <a:buSzPct val="80000"/>
              <a:buFontTx/>
              <a:buChar char="•"/>
              <a:defRPr/>
            </a:pPr>
            <a:endParaRPr lang="en-US" sz="1400" b="1" u="sng" dirty="0">
              <a:solidFill>
                <a:srgbClr val="000000"/>
              </a:solidFill>
              <a:effectLst>
                <a:outerShdw blurRad="38100" dist="38100" dir="2700000" algn="tl">
                  <a:srgbClr val="000000">
                    <a:alpha val="43137"/>
                  </a:srgbClr>
                </a:outerShdw>
              </a:effectLst>
              <a:latin typeface="Arial Narrow" charset="0"/>
              <a:ea typeface="ＭＳ Ｐゴシック" pitchFamily="34" charset="-128"/>
            </a:endParaRPr>
          </a:p>
        </p:txBody>
      </p:sp>
      <p:pic>
        <p:nvPicPr>
          <p:cNvPr id="11" name="Picture 10" descr="cdc-logo.jpg"/>
          <p:cNvPicPr>
            <a:picLocks noChangeAspect="1"/>
          </p:cNvPicPr>
          <p:nvPr/>
        </p:nvPicPr>
        <p:blipFill>
          <a:blip r:embed="rId9"/>
          <a:stretch>
            <a:fillRect/>
          </a:stretch>
        </p:blipFill>
        <p:spPr>
          <a:xfrm>
            <a:off x="210815" y="6127854"/>
            <a:ext cx="1045358" cy="516671"/>
          </a:xfrm>
          <a:prstGeom prst="rect">
            <a:avLst/>
          </a:prstGeom>
        </p:spPr>
      </p:pic>
    </p:spTree>
    <p:extLst>
      <p:ext uri="{BB962C8B-B14F-4D97-AF65-F5344CB8AC3E}">
        <p14:creationId xmlns:p14="http://schemas.microsoft.com/office/powerpoint/2010/main" val="396298151"/>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1" r:id="rId4"/>
    <p:sldLayoutId id="2147483722" r:id="rId5"/>
    <p:sldLayoutId id="2147483723" r:id="rId6"/>
    <p:sldLayoutId id="2147483724" r:id="rId7"/>
  </p:sldLayoutIdLst>
  <p:txStyles>
    <p:titleStyle>
      <a:lvl1pPr algn="l" rtl="0" eaLnBrk="0" fontAlgn="base" hangingPunct="0">
        <a:spcBef>
          <a:spcPct val="0"/>
        </a:spcBef>
        <a:spcAft>
          <a:spcPct val="0"/>
        </a:spcAft>
        <a:defRPr sz="3600" b="1">
          <a:solidFill>
            <a:srgbClr val="003399"/>
          </a:solidFill>
          <a:latin typeface="Garamond" pitchFamily="18" charset="0"/>
          <a:ea typeface="ＭＳ Ｐゴシック" charset="-128"/>
          <a:cs typeface="Garamond" pitchFamily="18" charset="0"/>
        </a:defRPr>
      </a:lvl1pPr>
      <a:lvl2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2pPr>
      <a:lvl3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3pPr>
      <a:lvl4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4pPr>
      <a:lvl5pPr algn="l" rtl="0" eaLnBrk="0" fontAlgn="base" hangingPunct="0">
        <a:spcBef>
          <a:spcPct val="0"/>
        </a:spcBef>
        <a:spcAft>
          <a:spcPct val="0"/>
        </a:spcAft>
        <a:defRPr sz="2400" b="1">
          <a:solidFill>
            <a:srgbClr val="003399"/>
          </a:solidFill>
          <a:latin typeface="Arial" charset="0"/>
          <a:ea typeface="ＭＳ Ｐゴシック" charset="-128"/>
          <a:cs typeface="ＭＳ Ｐゴシック" charset="-128"/>
        </a:defRPr>
      </a:lvl5pPr>
      <a:lvl6pPr marL="457200" algn="l" rtl="0" eaLnBrk="1" fontAlgn="base" hangingPunct="1">
        <a:spcBef>
          <a:spcPct val="0"/>
        </a:spcBef>
        <a:spcAft>
          <a:spcPct val="0"/>
        </a:spcAft>
        <a:defRPr sz="2400" b="1">
          <a:solidFill>
            <a:schemeClr val="tx1"/>
          </a:solidFill>
          <a:latin typeface="Arial" charset="0"/>
        </a:defRPr>
      </a:lvl6pPr>
      <a:lvl7pPr marL="914400" algn="l" rtl="0" eaLnBrk="1" fontAlgn="base" hangingPunct="1">
        <a:spcBef>
          <a:spcPct val="0"/>
        </a:spcBef>
        <a:spcAft>
          <a:spcPct val="0"/>
        </a:spcAft>
        <a:defRPr sz="2400" b="1">
          <a:solidFill>
            <a:schemeClr val="tx1"/>
          </a:solidFill>
          <a:latin typeface="Arial" charset="0"/>
        </a:defRPr>
      </a:lvl7pPr>
      <a:lvl8pPr marL="1371600" algn="l" rtl="0" eaLnBrk="1" fontAlgn="base" hangingPunct="1">
        <a:spcBef>
          <a:spcPct val="0"/>
        </a:spcBef>
        <a:spcAft>
          <a:spcPct val="0"/>
        </a:spcAft>
        <a:defRPr sz="2400" b="1">
          <a:solidFill>
            <a:schemeClr val="tx1"/>
          </a:solidFill>
          <a:latin typeface="Arial" charset="0"/>
        </a:defRPr>
      </a:lvl8pPr>
      <a:lvl9pPr marL="1828800" algn="l" rtl="0" eaLnBrk="1" fontAlgn="base" hangingPunct="1">
        <a:spcBef>
          <a:spcPct val="0"/>
        </a:spcBef>
        <a:spcAft>
          <a:spcPct val="0"/>
        </a:spcAft>
        <a:defRPr sz="2400" b="1">
          <a:solidFill>
            <a:schemeClr val="tx1"/>
          </a:solidFill>
          <a:latin typeface="Arial" charset="0"/>
        </a:defRPr>
      </a:lvl9pPr>
    </p:titleStyle>
    <p:bodyStyle>
      <a:lvl1pPr marL="342900" indent="-342900" algn="l" rtl="0" eaLnBrk="0" fontAlgn="base" hangingPunct="0">
        <a:lnSpc>
          <a:spcPct val="106000"/>
        </a:lnSpc>
        <a:spcBef>
          <a:spcPct val="40000"/>
        </a:spcBef>
        <a:spcAft>
          <a:spcPct val="0"/>
        </a:spcAft>
        <a:buClr>
          <a:schemeClr val="tx1"/>
        </a:buClr>
        <a:buSzPct val="80000"/>
        <a:buFont typeface="Wingdings" pitchFamily="2" charset="2"/>
        <a:buNone/>
        <a:defRPr sz="2800">
          <a:solidFill>
            <a:srgbClr val="003399"/>
          </a:solidFill>
          <a:latin typeface="+mn-lt"/>
          <a:ea typeface="ＭＳ Ｐゴシック" charset="-128"/>
          <a:cs typeface="ＭＳ Ｐゴシック" charset="-128"/>
        </a:defRPr>
      </a:lvl1pPr>
      <a:lvl2pPr marL="227013" indent="-225425" algn="l" rtl="0" eaLnBrk="0" fontAlgn="base" hangingPunct="0">
        <a:lnSpc>
          <a:spcPct val="106000"/>
        </a:lnSpc>
        <a:spcBef>
          <a:spcPct val="40000"/>
        </a:spcBef>
        <a:spcAft>
          <a:spcPct val="0"/>
        </a:spcAft>
        <a:buClr>
          <a:srgbClr val="003399"/>
        </a:buClr>
        <a:buFont typeface="Wingdings" pitchFamily="2" charset="2"/>
        <a:buChar char="§"/>
        <a:defRPr sz="2400" b="1">
          <a:solidFill>
            <a:srgbClr val="003399"/>
          </a:solidFill>
          <a:latin typeface="+mn-lt"/>
          <a:ea typeface="ＭＳ Ｐゴシック" charset="-128"/>
          <a:cs typeface="ＭＳ Ｐゴシック"/>
        </a:defRPr>
      </a:lvl2pPr>
      <a:lvl3pPr marL="457200" indent="-228600" algn="l" rtl="0" eaLnBrk="0" fontAlgn="base" hangingPunct="0">
        <a:lnSpc>
          <a:spcPct val="106000"/>
        </a:lnSpc>
        <a:spcBef>
          <a:spcPct val="20000"/>
        </a:spcBef>
        <a:spcAft>
          <a:spcPct val="0"/>
        </a:spcAft>
        <a:buClr>
          <a:schemeClr val="tx1"/>
        </a:buClr>
        <a:buFont typeface="Arial" charset="0"/>
        <a:buChar char="–"/>
        <a:defRPr sz="2200">
          <a:solidFill>
            <a:srgbClr val="003399"/>
          </a:solidFill>
          <a:latin typeface="+mn-lt"/>
          <a:ea typeface="ＭＳ Ｐゴシック" charset="-128"/>
          <a:cs typeface="ＭＳ Ｐゴシック"/>
        </a:defRPr>
      </a:lvl3pPr>
      <a:lvl4pPr marL="681038" indent="-222250" algn="l" rtl="0" eaLnBrk="0" fontAlgn="base" hangingPunct="0">
        <a:lnSpc>
          <a:spcPct val="106000"/>
        </a:lnSpc>
        <a:spcBef>
          <a:spcPct val="20000"/>
        </a:spcBef>
        <a:spcAft>
          <a:spcPct val="0"/>
        </a:spcAft>
        <a:buClr>
          <a:schemeClr val="tx1"/>
        </a:buClr>
        <a:buChar char="•"/>
        <a:defRPr sz="2200">
          <a:solidFill>
            <a:srgbClr val="003399"/>
          </a:solidFill>
          <a:latin typeface="+mn-lt"/>
          <a:ea typeface="ＭＳ Ｐゴシック" charset="-128"/>
          <a:cs typeface="ＭＳ Ｐゴシック"/>
        </a:defRPr>
      </a:lvl4pPr>
      <a:lvl5pPr marL="1722438" indent="-236538" algn="l" rtl="0" eaLnBrk="0" fontAlgn="base" hangingPunct="0">
        <a:spcBef>
          <a:spcPct val="20000"/>
        </a:spcBef>
        <a:spcAft>
          <a:spcPct val="0"/>
        </a:spcAft>
        <a:buClr>
          <a:schemeClr val="tx1"/>
        </a:buClr>
        <a:buChar char="–"/>
        <a:defRPr sz="1200">
          <a:solidFill>
            <a:schemeClr val="tx1"/>
          </a:solidFill>
          <a:latin typeface="+mn-lt"/>
          <a:ea typeface="ＭＳ Ｐゴシック" charset="-128"/>
          <a:cs typeface="ＭＳ Ｐゴシック"/>
        </a:defRPr>
      </a:lvl5pPr>
      <a:lvl6pPr marL="21796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6pPr>
      <a:lvl7pPr marL="26368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7pPr>
      <a:lvl8pPr marL="30940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8pPr>
      <a:lvl9pPr marL="3551238" indent="-236538" algn="l" rtl="0" eaLnBrk="1" fontAlgn="base" hangingPunct="1">
        <a:spcBef>
          <a:spcPct val="20000"/>
        </a:spcBef>
        <a:spcAft>
          <a:spcPct val="0"/>
        </a:spcAft>
        <a:buClr>
          <a:schemeClr val="tx1"/>
        </a:buClr>
        <a:buChar char="–"/>
        <a:defRPr sz="12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2378358"/>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Lst>
  <p:transition>
    <p:fade/>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tags" Target="../tags/tag1.xml"/><Relationship Id="rId5" Type="http://schemas.openxmlformats.org/officeDocument/2006/relationships/image" Target="../media/image11.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9.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94.xml"/><Relationship Id="rId4" Type="http://schemas.openxmlformats.org/officeDocument/2006/relationships/image" Target="../media/image16.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3.xml"/></Relationships>
</file>

<file path=ppt/slides/_rels/slide27.xml.rels><?xml version="1.0" encoding="UTF-8" standalone="yes"?>
<Relationships xmlns="http://schemas.openxmlformats.org/package/2006/relationships"><Relationship Id="rId8" Type="http://schemas.openxmlformats.org/officeDocument/2006/relationships/hyperlink" Target="http://www.rules.senate.gov/public/index.cfm?p=BudgetProcess" TargetMode="External"/><Relationship Id="rId3" Type="http://schemas.openxmlformats.org/officeDocument/2006/relationships/hyperlink" Target="http://www.cdc.gov/fmo/topic/Budget%20Information/index.html" TargetMode="External"/><Relationship Id="rId7" Type="http://schemas.openxmlformats.org/officeDocument/2006/relationships/hyperlink" Target="http://www.gpo.gov/fdsys/browse/collection.action?collectionCode=BUDGET" TargetMode="External"/><Relationship Id="rId2" Type="http://schemas.openxmlformats.org/officeDocument/2006/relationships/notesSlide" Target="../notesSlides/notesSlide26.xml"/><Relationship Id="rId1" Type="http://schemas.openxmlformats.org/officeDocument/2006/relationships/slideLayout" Target="../slideLayouts/slideLayout69.xml"/><Relationship Id="rId6" Type="http://schemas.openxmlformats.org/officeDocument/2006/relationships/hyperlink" Target="http://www.whitehouse.gov/omb/budget" TargetMode="External"/><Relationship Id="rId5" Type="http://schemas.openxmlformats.org/officeDocument/2006/relationships/hyperlink" Target="http://www.cdc.gov/stltpublichealth/GrantsFunding/index.html" TargetMode="External"/><Relationship Id="rId4" Type="http://schemas.openxmlformats.org/officeDocument/2006/relationships/hyperlink" Target="http://wwwn.cdc.gov/FundingProfiles/FundingProfilesRIA/"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3.xml"/></Relationships>
</file>

<file path=ppt/slides/_rels/slide5.xml.rels><?xml version="1.0" encoding="UTF-8" standalone="yes"?>
<Relationships xmlns="http://schemas.openxmlformats.org/package/2006/relationships"><Relationship Id="rId3" Type="http://schemas.openxmlformats.org/officeDocument/2006/relationships/hyperlink" Target="http://healthyamericans.org/report/94/" TargetMode="External"/><Relationship Id="rId2" Type="http://schemas.openxmlformats.org/officeDocument/2006/relationships/notesSlide" Target="../notesSlides/notesSlide4.xml"/><Relationship Id="rId1" Type="http://schemas.openxmlformats.org/officeDocument/2006/relationships/slideLayout" Target="../slideLayouts/slideLayout69.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80.xml"/><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6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657" y="77724"/>
            <a:ext cx="9144000" cy="6854952"/>
          </a:xfrm>
          <a:prstGeom prst="rect">
            <a:avLst/>
          </a:prstGeom>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19400" y="54279"/>
            <a:ext cx="3187169" cy="914400"/>
          </a:xfrm>
          <a:prstGeom prst="rect">
            <a:avLst/>
          </a:prstGeom>
        </p:spPr>
      </p:pic>
      <p:sp>
        <p:nvSpPr>
          <p:cNvPr id="6" name="Title 3"/>
          <p:cNvSpPr>
            <a:spLocks noGrp="1"/>
          </p:cNvSpPr>
          <p:nvPr>
            <p:ph type="title"/>
          </p:nvPr>
        </p:nvSpPr>
        <p:spPr bwMode="auto">
          <a:xfrm>
            <a:off x="211600" y="1828800"/>
            <a:ext cx="8534400" cy="838200"/>
          </a:xfrm>
          <a:noFill/>
          <a:ln>
            <a:miter lim="800000"/>
            <a:headEnd/>
            <a:tailEnd/>
          </a:ln>
        </p:spPr>
        <p:txBody>
          <a:bodyPr vert="horz" wrap="square" lIns="91440" tIns="45720" rIns="91440" bIns="45720" numCol="1" anchor="t" anchorCtr="0" compatLnSpc="1">
            <a:prstTxWarp prst="textNoShape">
              <a:avLst/>
            </a:prstTxWarp>
            <a:normAutofit fontScale="90000"/>
          </a:bodyPr>
          <a:lstStyle/>
          <a:p>
            <a:pPr>
              <a:lnSpc>
                <a:spcPct val="100000"/>
              </a:lnSpc>
              <a:spcBef>
                <a:spcPts val="1200"/>
              </a:spcBef>
              <a:spcAft>
                <a:spcPts val="1200"/>
              </a:spcAft>
            </a:pPr>
            <a:r>
              <a:rPr lang="en-US" b="1" dirty="0" smtClean="0">
                <a:solidFill>
                  <a:schemeClr val="bg1"/>
                </a:solidFill>
              </a:rPr>
              <a:t>Public Health Financing</a:t>
            </a:r>
            <a:r>
              <a:rPr lang="en-US" sz="3200" dirty="0" smtClean="0">
                <a:solidFill>
                  <a:schemeClr val="tx1"/>
                </a:solidFill>
              </a:rPr>
              <a:t/>
            </a:r>
            <a:br>
              <a:rPr lang="en-US" sz="3200" dirty="0" smtClean="0">
                <a:solidFill>
                  <a:schemeClr val="tx1"/>
                </a:solidFill>
              </a:rPr>
            </a:br>
            <a:r>
              <a:rPr lang="en-US" sz="3200" dirty="0" smtClean="0">
                <a:solidFill>
                  <a:schemeClr val="tx1"/>
                </a:solidFill>
              </a:rPr>
              <a:t/>
            </a:r>
            <a:br>
              <a:rPr lang="en-US" sz="3200" dirty="0" smtClean="0">
                <a:solidFill>
                  <a:schemeClr val="tx1"/>
                </a:solidFill>
              </a:rPr>
            </a:br>
            <a:endParaRPr lang="en-US" sz="3200" dirty="0" smtClean="0">
              <a:solidFill>
                <a:schemeClr val="tx1"/>
              </a:solidFill>
            </a:endParaRPr>
          </a:p>
        </p:txBody>
      </p:sp>
      <p:sp>
        <p:nvSpPr>
          <p:cNvPr id="8" name="Text Placeholder 11"/>
          <p:cNvSpPr txBox="1">
            <a:spLocks/>
          </p:cNvSpPr>
          <p:nvPr/>
        </p:nvSpPr>
        <p:spPr>
          <a:xfrm>
            <a:off x="396658" y="3505200"/>
            <a:ext cx="8381999" cy="2590800"/>
          </a:xfrm>
          <a:prstGeom prst="rect">
            <a:avLst/>
          </a:prstGeom>
        </p:spPr>
        <p:txBody>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spcBef>
                <a:spcPts val="0"/>
              </a:spcBef>
              <a:buFont typeface="Arial" charset="0"/>
              <a:buNone/>
              <a:defRPr/>
            </a:pPr>
            <a:r>
              <a:rPr lang="en-US" sz="2700" b="1" kern="0" dirty="0" smtClean="0">
                <a:solidFill>
                  <a:srgbClr val="FFFF00"/>
                </a:solidFill>
                <a:ea typeface="ＭＳ Ｐゴシック" pitchFamily="34" charset="-128"/>
                <a:cs typeface="Arial" pitchFamily="34" charset="0"/>
              </a:rPr>
              <a:t>CDC Office for State, Tribal, Local and Territorial Support</a:t>
            </a:r>
          </a:p>
          <a:p>
            <a:pPr marL="0" indent="0" algn="ctr">
              <a:spcBef>
                <a:spcPts val="0"/>
              </a:spcBef>
              <a:buFont typeface="Arial" charset="0"/>
              <a:buNone/>
              <a:defRPr/>
            </a:pPr>
            <a:r>
              <a:rPr lang="en-US" sz="2700" b="1" kern="0" dirty="0">
                <a:solidFill>
                  <a:srgbClr val="FFFF00"/>
                </a:solidFill>
                <a:ea typeface="ＭＳ Ｐゴシック" pitchFamily="34" charset="-128"/>
                <a:cs typeface="Arial" pitchFamily="34" charset="0"/>
              </a:rPr>
              <a:t>a</a:t>
            </a:r>
            <a:r>
              <a:rPr lang="en-US" sz="2700" b="1" kern="0" dirty="0" smtClean="0">
                <a:solidFill>
                  <a:srgbClr val="FFFF00"/>
                </a:solidFill>
                <a:ea typeface="ＭＳ Ｐゴシック" pitchFamily="34" charset="-128"/>
                <a:cs typeface="Arial" pitchFamily="34" charset="0"/>
              </a:rPr>
              <a:t>nd </a:t>
            </a:r>
          </a:p>
          <a:p>
            <a:pPr marL="0" indent="0" algn="ctr">
              <a:spcBef>
                <a:spcPts val="0"/>
              </a:spcBef>
              <a:buFont typeface="Arial" charset="0"/>
              <a:buNone/>
              <a:defRPr/>
            </a:pPr>
            <a:r>
              <a:rPr lang="en-US" sz="2700" b="1" kern="0" dirty="0" smtClean="0">
                <a:solidFill>
                  <a:srgbClr val="FFFF00"/>
                </a:solidFill>
                <a:ea typeface="ＭＳ Ｐゴシック" pitchFamily="34" charset="-128"/>
                <a:cs typeface="Arial" pitchFamily="34" charset="0"/>
              </a:rPr>
              <a:t>CDC Procurement and Grants Office</a:t>
            </a:r>
          </a:p>
          <a:p>
            <a:pPr marL="0" indent="0" algn="ctr">
              <a:spcBef>
                <a:spcPts val="0"/>
              </a:spcBef>
              <a:buFont typeface="Arial" charset="0"/>
              <a:buNone/>
              <a:defRPr/>
            </a:pPr>
            <a:endParaRPr lang="en-US" sz="2700" b="1" kern="0" dirty="0">
              <a:solidFill>
                <a:srgbClr val="FFFF00"/>
              </a:solidFill>
              <a:ea typeface="ＭＳ Ｐゴシック" pitchFamily="34" charset="-128"/>
              <a:cs typeface="Arial" pitchFamily="34" charset="0"/>
            </a:endParaRPr>
          </a:p>
          <a:p>
            <a:pPr marL="0" indent="0" algn="ctr">
              <a:spcBef>
                <a:spcPts val="0"/>
              </a:spcBef>
              <a:buFont typeface="Arial" charset="0"/>
              <a:buNone/>
              <a:defRPr/>
            </a:pPr>
            <a:r>
              <a:rPr lang="en-US" sz="2700" b="1" kern="0" dirty="0" smtClean="0">
                <a:solidFill>
                  <a:srgbClr val="FFFF00"/>
                </a:solidFill>
                <a:ea typeface="ＭＳ Ｐゴシック" pitchFamily="34" charset="-128"/>
                <a:cs typeface="Arial" pitchFamily="34" charset="0"/>
              </a:rPr>
              <a:t>June 2013</a:t>
            </a:r>
          </a:p>
          <a:p>
            <a:pPr marL="0" indent="0" algn="ctr">
              <a:spcBef>
                <a:spcPts val="0"/>
              </a:spcBef>
              <a:buFont typeface="Arial" charset="0"/>
              <a:buNone/>
              <a:defRPr/>
            </a:pPr>
            <a:endParaRPr lang="en-US" sz="1800" b="1" kern="0" dirty="0">
              <a:solidFill>
                <a:srgbClr val="FFC000"/>
              </a:solidFill>
              <a:ea typeface="ＭＳ Ｐゴシック" pitchFamily="34" charset="-128"/>
              <a:cs typeface="Arial" pitchFamily="34" charset="0"/>
            </a:endParaRPr>
          </a:p>
        </p:txBody>
      </p:sp>
    </p:spTree>
    <p:custDataLst>
      <p:tags r:id="rId1"/>
    </p:custDataLst>
    <p:extLst>
      <p:ext uri="{BB962C8B-B14F-4D97-AF65-F5344CB8AC3E}">
        <p14:creationId xmlns:p14="http://schemas.microsoft.com/office/powerpoint/2010/main" val="541057265"/>
      </p:ext>
    </p:extLst>
  </p:cSld>
  <p:clrMapOvr>
    <a:masterClrMapping/>
  </p:clrMapOvr>
  <p:transition advTm="9766">
    <p:fade/>
  </p:transition>
  <p:timing>
    <p:tnLst>
      <p:par>
        <p:cTn id="1" dur="indefinite" restart="never" nodeType="tmRoot"/>
      </p:par>
    </p:tnLst>
  </p:timing>
  <p:extLst mod="1">
    <p:ext uri="{E180D4A7-C9FB-4DFB-919C-405C955672EB}">
      <p14:showEvtLst xmlns:p14="http://schemas.microsoft.com/office/powerpoint/2010/main">
        <p14:playEvt time="0" objId="3"/>
        <p14:stopEvt time="7881" objId="3"/>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a:prstGeom prst="rect">
            <a:avLst/>
          </a:prstGeom>
        </p:spPr>
        <p:txBody>
          <a:bodyPr/>
          <a:lstStyle/>
          <a:p>
            <a:r>
              <a:rPr lang="en-US" dirty="0" smtClean="0"/>
              <a:t>Reach of Federal Funding</a:t>
            </a:r>
            <a:endParaRPr lang="en-US" dirty="0"/>
          </a:p>
        </p:txBody>
      </p:sp>
      <p:sp>
        <p:nvSpPr>
          <p:cNvPr id="5" name="Content Placeholder 4"/>
          <p:cNvSpPr>
            <a:spLocks noGrp="1"/>
          </p:cNvSpPr>
          <p:nvPr>
            <p:ph idx="1"/>
          </p:nvPr>
        </p:nvSpPr>
        <p:spPr>
          <a:xfrm>
            <a:off x="457200" y="1524000"/>
            <a:ext cx="8229600" cy="4952999"/>
          </a:xfrm>
          <a:prstGeom prst="rect">
            <a:avLst/>
          </a:prstGeom>
        </p:spPr>
        <p:txBody>
          <a:bodyPr/>
          <a:lstStyle/>
          <a:p>
            <a:pPr lvl="0"/>
            <a:r>
              <a:rPr lang="en-US" dirty="0" smtClean="0"/>
              <a:t>Awards can be made directly to health departments at all levels, nonprofits, academia, businesses, community organizations, etc.</a:t>
            </a:r>
          </a:p>
          <a:p>
            <a:pPr marL="0" lvl="0" indent="0">
              <a:buNone/>
            </a:pPr>
            <a:endParaRPr lang="en-US" dirty="0" smtClean="0"/>
          </a:p>
          <a:p>
            <a:pPr lvl="0"/>
            <a:r>
              <a:rPr lang="en-US" dirty="0" smtClean="0"/>
              <a:t>Awards </a:t>
            </a:r>
            <a:r>
              <a:rPr lang="en-US" dirty="0"/>
              <a:t>made to state-level entities </a:t>
            </a:r>
            <a:r>
              <a:rPr lang="en-US" dirty="0" smtClean="0"/>
              <a:t>may be </a:t>
            </a:r>
            <a:r>
              <a:rPr lang="en-US" dirty="0"/>
              <a:t>shared with local entities and/or benefit the </a:t>
            </a:r>
            <a:r>
              <a:rPr lang="en-US" dirty="0" smtClean="0"/>
              <a:t>whole state</a:t>
            </a:r>
          </a:p>
          <a:p>
            <a:pPr marL="0" lvl="0" indent="0">
              <a:buNone/>
            </a:pPr>
            <a:endParaRPr lang="en-US" dirty="0" smtClean="0"/>
          </a:p>
          <a:p>
            <a:pPr lvl="0"/>
            <a:r>
              <a:rPr lang="en-US" dirty="0" smtClean="0"/>
              <a:t>Awards </a:t>
            </a:r>
            <a:r>
              <a:rPr lang="en-US" dirty="0"/>
              <a:t>to </a:t>
            </a:r>
            <a:r>
              <a:rPr lang="en-US" dirty="0" smtClean="0"/>
              <a:t>national associations are used to carry </a:t>
            </a:r>
            <a:r>
              <a:rPr lang="en-US" dirty="0"/>
              <a:t>out </a:t>
            </a:r>
            <a:r>
              <a:rPr lang="en-US" dirty="0" smtClean="0"/>
              <a:t>national public health programs and may include sub-awards to other entities</a:t>
            </a:r>
          </a:p>
          <a:p>
            <a:pPr marL="0" lvl="0" indent="0">
              <a:buNone/>
            </a:pPr>
            <a:endParaRPr lang="en-US" dirty="0"/>
          </a:p>
          <a:p>
            <a:endParaRPr lang="en-US" dirty="0" smtClean="0"/>
          </a:p>
          <a:p>
            <a:endParaRPr lang="en-US" dirty="0" smtClean="0"/>
          </a:p>
        </p:txBody>
      </p:sp>
    </p:spTree>
    <p:extLst>
      <p:ext uri="{BB962C8B-B14F-4D97-AF65-F5344CB8AC3E}">
        <p14:creationId xmlns:p14="http://schemas.microsoft.com/office/powerpoint/2010/main" val="60033805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a:prstGeom prst="rect">
            <a:avLst/>
          </a:prstGeom>
        </p:spPr>
        <p:txBody>
          <a:bodyPr/>
          <a:lstStyle/>
          <a:p>
            <a:r>
              <a:rPr lang="en-US" dirty="0" smtClean="0"/>
              <a:t>Reach of Federal Funding</a:t>
            </a:r>
            <a:endParaRPr lang="en-US" dirty="0"/>
          </a:p>
        </p:txBody>
      </p:sp>
      <p:sp>
        <p:nvSpPr>
          <p:cNvPr id="5" name="Content Placeholder 4"/>
          <p:cNvSpPr>
            <a:spLocks noGrp="1"/>
          </p:cNvSpPr>
          <p:nvPr>
            <p:ph idx="1"/>
          </p:nvPr>
        </p:nvSpPr>
        <p:spPr>
          <a:xfrm>
            <a:off x="457200" y="1371600"/>
            <a:ext cx="8229600" cy="4952999"/>
          </a:xfrm>
          <a:prstGeom prst="rect">
            <a:avLst/>
          </a:prstGeom>
        </p:spPr>
        <p:txBody>
          <a:bodyPr/>
          <a:lstStyle/>
          <a:p>
            <a:pPr marL="0" lvl="0" indent="0">
              <a:buNone/>
            </a:pPr>
            <a:endParaRPr lang="en-US" dirty="0"/>
          </a:p>
          <a:p>
            <a:pPr lvl="0"/>
            <a:r>
              <a:rPr lang="en-US" dirty="0" smtClean="0"/>
              <a:t>CDC fellowships and direct placement of CDC staff supports the public </a:t>
            </a:r>
            <a:r>
              <a:rPr lang="en-US" dirty="0"/>
              <a:t>health workforce at </a:t>
            </a:r>
            <a:r>
              <a:rPr lang="en-US" dirty="0" smtClean="0"/>
              <a:t>all levels</a:t>
            </a:r>
          </a:p>
          <a:p>
            <a:pPr marL="0" lvl="0" indent="0">
              <a:buNone/>
            </a:pPr>
            <a:endParaRPr lang="en-US" dirty="0" smtClean="0"/>
          </a:p>
          <a:p>
            <a:pPr lvl="0"/>
            <a:r>
              <a:rPr lang="en-US" dirty="0" smtClean="0"/>
              <a:t>CDC guidelines, trainings, toolkits, technical assistance, etc., for the field extend the reach of </a:t>
            </a:r>
          </a:p>
          <a:p>
            <a:pPr marL="0" lvl="0" indent="0">
              <a:buNone/>
            </a:pPr>
            <a:r>
              <a:rPr lang="en-US" dirty="0"/>
              <a:t> </a:t>
            </a:r>
            <a:r>
              <a:rPr lang="en-US" dirty="0" smtClean="0"/>
              <a:t>   in-house CDC resources</a:t>
            </a:r>
          </a:p>
          <a:p>
            <a:pPr lvl="1"/>
            <a:r>
              <a:rPr lang="en-US" dirty="0"/>
              <a:t>P</a:t>
            </a:r>
            <a:r>
              <a:rPr lang="en-US" dirty="0" smtClean="0"/>
              <a:t>ublic </a:t>
            </a:r>
            <a:r>
              <a:rPr lang="en-US" dirty="0"/>
              <a:t>health </a:t>
            </a:r>
            <a:r>
              <a:rPr lang="en-US" dirty="0" smtClean="0"/>
              <a:t>law technical assistance, trainings, health </a:t>
            </a:r>
            <a:r>
              <a:rPr lang="en-US" dirty="0"/>
              <a:t>IT, </a:t>
            </a:r>
            <a:r>
              <a:rPr lang="en-US" dirty="0" err="1" smtClean="0"/>
              <a:t>Epi</a:t>
            </a:r>
            <a:r>
              <a:rPr lang="en-US" dirty="0" smtClean="0"/>
              <a:t>-Aids</a:t>
            </a:r>
            <a:r>
              <a:rPr lang="en-US" dirty="0"/>
              <a:t>, outbreak investigation and response, etc</a:t>
            </a:r>
            <a:r>
              <a:rPr lang="en-US" dirty="0" smtClean="0"/>
              <a:t>.</a:t>
            </a:r>
            <a:endParaRPr lang="en-US" dirty="0"/>
          </a:p>
          <a:p>
            <a:endParaRPr lang="en-US" dirty="0" smtClean="0"/>
          </a:p>
          <a:p>
            <a:endParaRPr lang="en-US" dirty="0" smtClean="0"/>
          </a:p>
        </p:txBody>
      </p:sp>
    </p:spTree>
    <p:extLst>
      <p:ext uri="{BB962C8B-B14F-4D97-AF65-F5344CB8AC3E}">
        <p14:creationId xmlns:p14="http://schemas.microsoft.com/office/powerpoint/2010/main" val="117964704"/>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Federal Budgets: </a:t>
            </a:r>
            <a:br>
              <a:rPr lang="en-US" dirty="0" smtClean="0"/>
            </a:br>
            <a:r>
              <a:rPr lang="en-US" dirty="0" smtClean="0"/>
              <a:t>the Bottom Line</a:t>
            </a:r>
            <a:endParaRPr lang="en-US" dirty="0"/>
          </a:p>
        </p:txBody>
      </p:sp>
    </p:spTree>
    <p:extLst>
      <p:ext uri="{BB962C8B-B14F-4D97-AF65-F5344CB8AC3E}">
        <p14:creationId xmlns:p14="http://schemas.microsoft.com/office/powerpoint/2010/main" val="2793856138"/>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a:prstGeom prst="rect">
            <a:avLst/>
          </a:prstGeom>
        </p:spPr>
        <p:txBody>
          <a:bodyPr/>
          <a:lstStyle/>
          <a:p>
            <a:r>
              <a:rPr lang="en-US" dirty="0" smtClean="0"/>
              <a:t>Federal Agency Budgets: The Bottom Line</a:t>
            </a:r>
            <a:endParaRPr lang="en-US" dirty="0"/>
          </a:p>
        </p:txBody>
      </p:sp>
      <p:sp>
        <p:nvSpPr>
          <p:cNvPr id="5" name="Content Placeholder 4"/>
          <p:cNvSpPr>
            <a:spLocks noGrp="1"/>
          </p:cNvSpPr>
          <p:nvPr>
            <p:ph idx="1"/>
          </p:nvPr>
        </p:nvSpPr>
        <p:spPr>
          <a:xfrm>
            <a:off x="457200" y="1371600"/>
            <a:ext cx="8229600" cy="4952999"/>
          </a:xfrm>
          <a:prstGeom prst="rect">
            <a:avLst/>
          </a:prstGeom>
        </p:spPr>
        <p:txBody>
          <a:bodyPr/>
          <a:lstStyle/>
          <a:p>
            <a:r>
              <a:rPr lang="en-US" dirty="0" smtClean="0"/>
              <a:t>Only Congress can raise </a:t>
            </a:r>
            <a:r>
              <a:rPr lang="en-US" dirty="0"/>
              <a:t>revenue, borrow </a:t>
            </a:r>
            <a:r>
              <a:rPr lang="en-US" dirty="0" smtClean="0"/>
              <a:t>funds, </a:t>
            </a:r>
            <a:r>
              <a:rPr lang="en-US" dirty="0"/>
              <a:t>and provide </a:t>
            </a:r>
            <a:r>
              <a:rPr lang="en-US" dirty="0" smtClean="0"/>
              <a:t>funding </a:t>
            </a:r>
            <a:r>
              <a:rPr lang="en-US" dirty="0"/>
              <a:t>to Federal </a:t>
            </a:r>
            <a:r>
              <a:rPr lang="en-US" dirty="0" smtClean="0"/>
              <a:t>agencies</a:t>
            </a:r>
          </a:p>
          <a:p>
            <a:pPr marL="0" indent="0">
              <a:buNone/>
            </a:pPr>
            <a:endParaRPr lang="en-US" dirty="0"/>
          </a:p>
          <a:p>
            <a:r>
              <a:rPr lang="en-US" dirty="0" smtClean="0"/>
              <a:t>Congress decides:</a:t>
            </a:r>
          </a:p>
          <a:p>
            <a:pPr lvl="1"/>
            <a:r>
              <a:rPr lang="en-US" dirty="0" smtClean="0"/>
              <a:t>What each agency is authorized to do</a:t>
            </a:r>
          </a:p>
          <a:p>
            <a:pPr lvl="1"/>
            <a:r>
              <a:rPr lang="en-US" dirty="0" smtClean="0"/>
              <a:t>Purpose of the funds</a:t>
            </a:r>
          </a:p>
          <a:p>
            <a:pPr lvl="1"/>
            <a:r>
              <a:rPr lang="en-US" dirty="0" smtClean="0"/>
              <a:t>Amount of funds</a:t>
            </a:r>
          </a:p>
          <a:p>
            <a:pPr lvl="1"/>
            <a:r>
              <a:rPr lang="en-US" dirty="0" smtClean="0"/>
              <a:t>Amount of time the funds are available to be spent</a:t>
            </a:r>
          </a:p>
          <a:p>
            <a:pPr lvl="1"/>
            <a:r>
              <a:rPr lang="en-US" dirty="0"/>
              <a:t>O</a:t>
            </a:r>
            <a:r>
              <a:rPr lang="en-US" dirty="0" smtClean="0"/>
              <a:t>ther parameters as desired (e.g., </a:t>
            </a:r>
            <a:r>
              <a:rPr lang="en-US" dirty="0"/>
              <a:t>w</a:t>
            </a:r>
            <a:r>
              <a:rPr lang="en-US" dirty="0" smtClean="0"/>
              <a:t>ho is to receive funding from the federal agency; what agencies and their grantees CANNOT do with federal funds)</a:t>
            </a:r>
            <a:endParaRPr lang="en-US" dirty="0"/>
          </a:p>
          <a:p>
            <a:endParaRPr lang="en-US" dirty="0" smtClean="0"/>
          </a:p>
          <a:p>
            <a:endParaRPr lang="en-US" dirty="0" smtClean="0"/>
          </a:p>
        </p:txBody>
      </p:sp>
    </p:spTree>
    <p:extLst>
      <p:ext uri="{BB962C8B-B14F-4D97-AF65-F5344CB8AC3E}">
        <p14:creationId xmlns:p14="http://schemas.microsoft.com/office/powerpoint/2010/main" val="2160430051"/>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a:prstGeom prst="rect">
            <a:avLst/>
          </a:prstGeom>
        </p:spPr>
        <p:txBody>
          <a:bodyPr/>
          <a:lstStyle/>
          <a:p>
            <a:r>
              <a:rPr lang="en-US" dirty="0" smtClean="0"/>
              <a:t>Federal Agency Budgets: The Bottom Line</a:t>
            </a:r>
            <a:endParaRPr lang="en-US" dirty="0"/>
          </a:p>
        </p:txBody>
      </p:sp>
      <p:sp>
        <p:nvSpPr>
          <p:cNvPr id="5" name="Content Placeholder 4"/>
          <p:cNvSpPr>
            <a:spLocks noGrp="1"/>
          </p:cNvSpPr>
          <p:nvPr>
            <p:ph idx="1"/>
          </p:nvPr>
        </p:nvSpPr>
        <p:spPr>
          <a:xfrm>
            <a:off x="457200" y="1447800"/>
            <a:ext cx="8229600" cy="4952999"/>
          </a:xfrm>
          <a:prstGeom prst="rect">
            <a:avLst/>
          </a:prstGeom>
        </p:spPr>
        <p:txBody>
          <a:bodyPr/>
          <a:lstStyle/>
          <a:p>
            <a:r>
              <a:rPr lang="en-US" dirty="0" smtClean="0"/>
              <a:t>Federal agencies</a:t>
            </a:r>
          </a:p>
          <a:p>
            <a:pPr lvl="1"/>
            <a:r>
              <a:rPr lang="en-US" dirty="0"/>
              <a:t>C</a:t>
            </a:r>
            <a:r>
              <a:rPr lang="en-US" dirty="0" smtClean="0"/>
              <a:t>reate spend plans that adhere to Congressional intent and funding parameters</a:t>
            </a:r>
          </a:p>
          <a:p>
            <a:pPr lvl="1"/>
            <a:r>
              <a:rPr lang="en-US" dirty="0"/>
              <a:t>U</a:t>
            </a:r>
            <a:r>
              <a:rPr lang="en-US" dirty="0" smtClean="0"/>
              <a:t>se the intent and parameters to inform development and implementation of grants, cooperative agreements, and contracts </a:t>
            </a:r>
          </a:p>
          <a:p>
            <a:endParaRPr lang="en-US" dirty="0"/>
          </a:p>
          <a:p>
            <a:r>
              <a:rPr lang="en-US" dirty="0"/>
              <a:t>G</a:t>
            </a:r>
            <a:r>
              <a:rPr lang="en-US" dirty="0" smtClean="0"/>
              <a:t>rantees and contractors</a:t>
            </a:r>
          </a:p>
          <a:p>
            <a:pPr lvl="1"/>
            <a:r>
              <a:rPr lang="en-US" dirty="0" smtClean="0"/>
              <a:t>Must adhere to the same intent, parameters, and limits (Congressional and additional parameters specified by the funding federal agency)</a:t>
            </a:r>
          </a:p>
          <a:p>
            <a:pPr lvl="1"/>
            <a:r>
              <a:rPr lang="en-US" dirty="0"/>
              <a:t>M</a:t>
            </a:r>
            <a:r>
              <a:rPr lang="en-US" dirty="0" smtClean="0"/>
              <a:t>ust assure that any sub-grants or sub-contracts also adhere</a:t>
            </a:r>
          </a:p>
          <a:p>
            <a:endParaRPr lang="en-US" dirty="0" smtClean="0"/>
          </a:p>
          <a:p>
            <a:endParaRPr lang="en-US" dirty="0" smtClean="0"/>
          </a:p>
        </p:txBody>
      </p:sp>
    </p:spTree>
    <p:extLst>
      <p:ext uri="{BB962C8B-B14F-4D97-AF65-F5344CB8AC3E}">
        <p14:creationId xmlns:p14="http://schemas.microsoft.com/office/powerpoint/2010/main" val="2133625188"/>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Federal Budget Process</a:t>
            </a:r>
            <a:endParaRPr lang="en-US" dirty="0"/>
          </a:p>
        </p:txBody>
      </p:sp>
    </p:spTree>
    <p:extLst>
      <p:ext uri="{BB962C8B-B14F-4D97-AF65-F5344CB8AC3E}">
        <p14:creationId xmlns:p14="http://schemas.microsoft.com/office/powerpoint/2010/main" val="4186997662"/>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a:prstGeom prst="rect">
            <a:avLst/>
          </a:prstGeom>
        </p:spPr>
        <p:txBody>
          <a:bodyPr/>
          <a:lstStyle/>
          <a:p>
            <a:r>
              <a:rPr lang="en-US" dirty="0" smtClean="0"/>
              <a:t>The Fiscal Year</a:t>
            </a:r>
            <a:endParaRPr lang="en-US" dirty="0"/>
          </a:p>
        </p:txBody>
      </p:sp>
      <p:sp>
        <p:nvSpPr>
          <p:cNvPr id="5" name="Content Placeholder 4"/>
          <p:cNvSpPr>
            <a:spLocks noGrp="1"/>
          </p:cNvSpPr>
          <p:nvPr>
            <p:ph idx="1"/>
          </p:nvPr>
        </p:nvSpPr>
        <p:spPr>
          <a:xfrm>
            <a:off x="457200" y="1371600"/>
            <a:ext cx="8229600" cy="4952999"/>
          </a:xfrm>
          <a:prstGeom prst="rect">
            <a:avLst/>
          </a:prstGeom>
        </p:spPr>
        <p:txBody>
          <a:bodyPr/>
          <a:lstStyle/>
          <a:p>
            <a:pPr marL="0" indent="0">
              <a:buNone/>
            </a:pPr>
            <a:endParaRPr lang="en-US" dirty="0" smtClean="0"/>
          </a:p>
          <a:p>
            <a:r>
              <a:rPr lang="en-US" dirty="0" smtClean="0"/>
              <a:t>Federal </a:t>
            </a:r>
            <a:r>
              <a:rPr lang="en-US" dirty="0"/>
              <a:t>fiscal year (FY</a:t>
            </a:r>
            <a:r>
              <a:rPr lang="en-US" dirty="0" smtClean="0"/>
              <a:t>)</a:t>
            </a:r>
          </a:p>
          <a:p>
            <a:pPr lvl="1"/>
            <a:r>
              <a:rPr lang="en-US" dirty="0" smtClean="0"/>
              <a:t>Starts October 1 </a:t>
            </a:r>
            <a:r>
              <a:rPr lang="en-US" dirty="0"/>
              <a:t>of each </a:t>
            </a:r>
            <a:r>
              <a:rPr lang="en-US" dirty="0" smtClean="0"/>
              <a:t>year</a:t>
            </a:r>
          </a:p>
          <a:p>
            <a:pPr lvl="1"/>
            <a:r>
              <a:rPr lang="en-US" dirty="0"/>
              <a:t>E</a:t>
            </a:r>
            <a:r>
              <a:rPr lang="en-US" dirty="0" smtClean="0"/>
              <a:t>nds September  30 </a:t>
            </a:r>
            <a:r>
              <a:rPr lang="en-US" dirty="0"/>
              <a:t>of the next </a:t>
            </a:r>
            <a:r>
              <a:rPr lang="en-US" dirty="0" smtClean="0"/>
              <a:t>year</a:t>
            </a:r>
          </a:p>
          <a:p>
            <a:pPr lvl="1"/>
            <a:r>
              <a:rPr lang="en-US" dirty="0" smtClean="0"/>
              <a:t>FY13 = October 1, 2012–September 30, 2013 </a:t>
            </a:r>
            <a:endParaRPr lang="en-US" dirty="0"/>
          </a:p>
          <a:p>
            <a:endParaRPr lang="en-US" dirty="0"/>
          </a:p>
          <a:p>
            <a:r>
              <a:rPr lang="en-US" dirty="0" smtClean="0"/>
              <a:t>State, territory, local, and tribal governments, and other types of grantees </a:t>
            </a:r>
            <a:r>
              <a:rPr lang="en-US" dirty="0"/>
              <a:t>have their own fiscal </a:t>
            </a:r>
            <a:r>
              <a:rPr lang="en-US" dirty="0" smtClean="0"/>
              <a:t>cycles</a:t>
            </a:r>
          </a:p>
        </p:txBody>
      </p:sp>
    </p:spTree>
    <p:extLst>
      <p:ext uri="{BB962C8B-B14F-4D97-AF65-F5344CB8AC3E}">
        <p14:creationId xmlns:p14="http://schemas.microsoft.com/office/powerpoint/2010/main" val="222887740"/>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a:prstGeom prst="rect">
            <a:avLst/>
          </a:prstGeom>
        </p:spPr>
        <p:txBody>
          <a:bodyPr/>
          <a:lstStyle/>
          <a:p>
            <a:r>
              <a:rPr lang="en-US" dirty="0" smtClean="0"/>
              <a:t>Congress Holds the Power of the Purse</a:t>
            </a:r>
            <a:endParaRPr lang="en-US" dirty="0"/>
          </a:p>
        </p:txBody>
      </p:sp>
      <p:sp>
        <p:nvSpPr>
          <p:cNvPr id="5" name="Content Placeholder 4"/>
          <p:cNvSpPr>
            <a:spLocks noGrp="1"/>
          </p:cNvSpPr>
          <p:nvPr>
            <p:ph idx="1"/>
          </p:nvPr>
        </p:nvSpPr>
        <p:spPr>
          <a:xfrm>
            <a:off x="457200" y="1371600"/>
            <a:ext cx="8229600" cy="4952999"/>
          </a:xfrm>
          <a:prstGeom prst="rect">
            <a:avLst/>
          </a:prstGeom>
        </p:spPr>
        <p:txBody>
          <a:bodyPr/>
          <a:lstStyle/>
          <a:p>
            <a:r>
              <a:rPr lang="en-US" dirty="0" smtClean="0"/>
              <a:t>Congress </a:t>
            </a:r>
            <a:r>
              <a:rPr lang="en-US" u="sng" dirty="0" smtClean="0"/>
              <a:t>authorizes</a:t>
            </a:r>
            <a:r>
              <a:rPr lang="en-US" dirty="0" smtClean="0"/>
              <a:t> activities and </a:t>
            </a:r>
            <a:r>
              <a:rPr lang="en-US" u="sng" dirty="0" smtClean="0"/>
              <a:t>appropriates</a:t>
            </a:r>
            <a:r>
              <a:rPr lang="en-US" dirty="0" smtClean="0"/>
              <a:t> funding for all federal agencies</a:t>
            </a:r>
          </a:p>
          <a:p>
            <a:pPr marL="0" indent="0">
              <a:buNone/>
            </a:pPr>
            <a:endParaRPr lang="en-US" dirty="0" smtClean="0"/>
          </a:p>
          <a:p>
            <a:r>
              <a:rPr lang="en-US" dirty="0" smtClean="0"/>
              <a:t>Federal agencies</a:t>
            </a:r>
          </a:p>
          <a:p>
            <a:pPr lvl="1"/>
            <a:r>
              <a:rPr lang="en-US" dirty="0"/>
              <a:t>M</a:t>
            </a:r>
            <a:r>
              <a:rPr lang="en-US" dirty="0" smtClean="0"/>
              <a:t>ust have the necessary Congressional authorities and appropriations for </a:t>
            </a:r>
            <a:r>
              <a:rPr lang="en-US" u="sng" dirty="0" smtClean="0"/>
              <a:t>all</a:t>
            </a:r>
            <a:r>
              <a:rPr lang="en-US" dirty="0" smtClean="0"/>
              <a:t> activities conducted</a:t>
            </a:r>
          </a:p>
          <a:p>
            <a:pPr lvl="1"/>
            <a:r>
              <a:rPr lang="en-US" dirty="0"/>
              <a:t>M</a:t>
            </a:r>
            <a:r>
              <a:rPr lang="en-US" dirty="0" smtClean="0"/>
              <a:t>ust adhere to the Congressional purpose for the funds</a:t>
            </a:r>
          </a:p>
          <a:p>
            <a:pPr lvl="1"/>
            <a:r>
              <a:rPr lang="en-US" dirty="0"/>
              <a:t>C</a:t>
            </a:r>
            <a:r>
              <a:rPr lang="en-US" dirty="0" smtClean="0"/>
              <a:t>annot </a:t>
            </a:r>
            <a:r>
              <a:rPr lang="en-US" dirty="0"/>
              <a:t>obligate funds before </a:t>
            </a:r>
            <a:r>
              <a:rPr lang="en-US" dirty="0" smtClean="0"/>
              <a:t>Congress passes the appropriation</a:t>
            </a:r>
          </a:p>
          <a:p>
            <a:pPr lvl="1"/>
            <a:r>
              <a:rPr lang="en-US" dirty="0"/>
              <a:t>C</a:t>
            </a:r>
            <a:r>
              <a:rPr lang="en-US" dirty="0" smtClean="0"/>
              <a:t>annot exceed the funding timeframe or amounts set by Congress</a:t>
            </a:r>
            <a:endParaRPr lang="en-US" dirty="0"/>
          </a:p>
          <a:p>
            <a:endParaRPr lang="en-US" dirty="0" smtClean="0"/>
          </a:p>
          <a:p>
            <a:endParaRPr lang="en-US" dirty="0" smtClean="0"/>
          </a:p>
        </p:txBody>
      </p:sp>
    </p:spTree>
    <p:extLst>
      <p:ext uri="{BB962C8B-B14F-4D97-AF65-F5344CB8AC3E}">
        <p14:creationId xmlns:p14="http://schemas.microsoft.com/office/powerpoint/2010/main" val="3081842454"/>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8" name="Picture 3" descr="top_banner.jpg"/>
          <p:cNvPicPr>
            <a:picLocks noChangeAspect="1"/>
          </p:cNvPicPr>
          <p:nvPr/>
        </p:nvPicPr>
        <p:blipFill>
          <a:blip r:embed="rId3"/>
          <a:srcRect/>
          <a:stretch>
            <a:fillRect/>
          </a:stretch>
        </p:blipFill>
        <p:spPr bwMode="auto">
          <a:xfrm>
            <a:off x="0" y="0"/>
            <a:ext cx="9144000" cy="914400"/>
          </a:xfrm>
          <a:prstGeom prst="rect">
            <a:avLst/>
          </a:prstGeom>
          <a:noFill/>
          <a:ln w="9525">
            <a:noFill/>
            <a:miter lim="800000"/>
            <a:headEnd/>
            <a:tailEnd/>
          </a:ln>
        </p:spPr>
      </p:pic>
      <p:sp>
        <p:nvSpPr>
          <p:cNvPr id="39939" name="TextBox 7"/>
          <p:cNvSpPr txBox="1">
            <a:spLocks noChangeArrowheads="1"/>
          </p:cNvSpPr>
          <p:nvPr/>
        </p:nvSpPr>
        <p:spPr bwMode="auto">
          <a:xfrm>
            <a:off x="228600" y="1752600"/>
            <a:ext cx="4419600" cy="366713"/>
          </a:xfrm>
          <a:prstGeom prst="rect">
            <a:avLst/>
          </a:prstGeom>
          <a:noFill/>
          <a:ln w="9525">
            <a:noFill/>
            <a:miter lim="800000"/>
            <a:headEnd/>
            <a:tailEnd/>
          </a:ln>
        </p:spPr>
        <p:txBody>
          <a:bodyPr>
            <a:spAutoFit/>
          </a:bodyPr>
          <a:lstStyle/>
          <a:p>
            <a:pPr eaLnBrk="0" fontAlgn="base" hangingPunct="0">
              <a:spcBef>
                <a:spcPct val="0"/>
              </a:spcBef>
              <a:spcAft>
                <a:spcPct val="0"/>
              </a:spcAft>
            </a:pPr>
            <a:r>
              <a:rPr lang="en-US" b="1">
                <a:solidFill>
                  <a:srgbClr val="000000"/>
                </a:solidFill>
                <a:latin typeface="Arial" charset="0"/>
                <a:ea typeface="ＭＳ Ｐゴシック" charset="-128"/>
                <a:cs typeface="Arial" charset="0"/>
              </a:rPr>
              <a:t>Understanding an Appropriation Act</a:t>
            </a:r>
          </a:p>
        </p:txBody>
      </p:sp>
      <p:pic>
        <p:nvPicPr>
          <p:cNvPr id="39940" name="Picture 7" descr="bottom_banner.jpg"/>
          <p:cNvPicPr>
            <a:picLocks noChangeAspect="1"/>
          </p:cNvPicPr>
          <p:nvPr/>
        </p:nvPicPr>
        <p:blipFill>
          <a:blip r:embed="rId4"/>
          <a:srcRect/>
          <a:stretch>
            <a:fillRect/>
          </a:stretch>
        </p:blipFill>
        <p:spPr bwMode="auto">
          <a:xfrm>
            <a:off x="0" y="6161088"/>
            <a:ext cx="9144000" cy="696912"/>
          </a:xfrm>
          <a:prstGeom prst="rect">
            <a:avLst/>
          </a:prstGeom>
          <a:noFill/>
          <a:ln w="9525">
            <a:noFill/>
            <a:miter lim="800000"/>
            <a:headEnd/>
            <a:tailEnd/>
          </a:ln>
        </p:spPr>
      </p:pic>
      <p:sp>
        <p:nvSpPr>
          <p:cNvPr id="39941" name="Action Button: Forward or Next 8">
            <a:hlinkClick r:id="" action="ppaction://hlinkshowjump?jump=nextslide" highlightClick="1"/>
          </p:cNvPr>
          <p:cNvSpPr>
            <a:spLocks noChangeArrowheads="1"/>
          </p:cNvSpPr>
          <p:nvPr/>
        </p:nvSpPr>
        <p:spPr bwMode="auto">
          <a:xfrm>
            <a:off x="8458200" y="6172200"/>
            <a:ext cx="685800" cy="685800"/>
          </a:xfrm>
          <a:prstGeom prst="actionButtonForwardNext">
            <a:avLst/>
          </a:prstGeom>
          <a:solidFill>
            <a:schemeClr val="accent1">
              <a:alpha val="0"/>
            </a:schemeClr>
          </a:solidFill>
          <a:ln w="9525">
            <a:noFill/>
            <a:round/>
            <a:headEnd/>
            <a:tailEnd/>
          </a:ln>
        </p:spPr>
        <p:txBody>
          <a:bodyPr/>
          <a:lstStyle/>
          <a:p>
            <a:pPr eaLnBrk="0" fontAlgn="base" hangingPunct="0">
              <a:spcBef>
                <a:spcPct val="0"/>
              </a:spcBef>
              <a:spcAft>
                <a:spcPct val="0"/>
              </a:spcAft>
            </a:pPr>
            <a:endParaRPr lang="en-US" sz="2400">
              <a:solidFill>
                <a:srgbClr val="000000"/>
              </a:solidFill>
              <a:ea typeface="ＭＳ Ｐゴシック" charset="-128"/>
            </a:endParaRPr>
          </a:p>
        </p:txBody>
      </p:sp>
      <p:sp>
        <p:nvSpPr>
          <p:cNvPr id="39942" name="Action Button: Back or Previous 9">
            <a:hlinkClick r:id="" action="ppaction://hlinkshowjump?jump=previousslide" highlightClick="1"/>
          </p:cNvPr>
          <p:cNvSpPr>
            <a:spLocks noChangeArrowheads="1"/>
          </p:cNvSpPr>
          <p:nvPr/>
        </p:nvSpPr>
        <p:spPr bwMode="auto">
          <a:xfrm>
            <a:off x="7086600" y="6172200"/>
            <a:ext cx="685800" cy="685800"/>
          </a:xfrm>
          <a:prstGeom prst="actionButtonBackPrevious">
            <a:avLst/>
          </a:prstGeom>
          <a:solidFill>
            <a:schemeClr val="accent1">
              <a:alpha val="0"/>
            </a:schemeClr>
          </a:solidFill>
          <a:ln w="9525">
            <a:noFill/>
            <a:round/>
            <a:headEnd/>
            <a:tailEnd/>
          </a:ln>
        </p:spPr>
        <p:txBody>
          <a:bodyPr/>
          <a:lstStyle/>
          <a:p>
            <a:pPr eaLnBrk="0" fontAlgn="base" hangingPunct="0">
              <a:spcBef>
                <a:spcPct val="0"/>
              </a:spcBef>
              <a:spcAft>
                <a:spcPct val="0"/>
              </a:spcAft>
            </a:pPr>
            <a:endParaRPr lang="en-US" sz="2400">
              <a:solidFill>
                <a:srgbClr val="000000"/>
              </a:solidFill>
              <a:ea typeface="ＭＳ Ｐゴシック" charset="-128"/>
            </a:endParaRPr>
          </a:p>
        </p:txBody>
      </p:sp>
      <p:sp>
        <p:nvSpPr>
          <p:cNvPr id="39943" name="Action Button: Home 10">
            <a:hlinkClick r:id="" action="ppaction://hlinkshowjump?jump=firstslide" highlightClick="1"/>
          </p:cNvPr>
          <p:cNvSpPr>
            <a:spLocks noChangeArrowheads="1"/>
          </p:cNvSpPr>
          <p:nvPr/>
        </p:nvSpPr>
        <p:spPr bwMode="auto">
          <a:xfrm>
            <a:off x="7772400" y="6172200"/>
            <a:ext cx="685800" cy="685800"/>
          </a:xfrm>
          <a:prstGeom prst="actionButtonHome">
            <a:avLst/>
          </a:prstGeom>
          <a:solidFill>
            <a:schemeClr val="accent1">
              <a:alpha val="0"/>
            </a:schemeClr>
          </a:solidFill>
          <a:ln w="9525">
            <a:noFill/>
            <a:round/>
            <a:headEnd/>
            <a:tailEnd/>
          </a:ln>
        </p:spPr>
        <p:txBody>
          <a:bodyPr/>
          <a:lstStyle/>
          <a:p>
            <a:pPr eaLnBrk="0" fontAlgn="base" hangingPunct="0">
              <a:spcBef>
                <a:spcPct val="0"/>
              </a:spcBef>
              <a:spcAft>
                <a:spcPct val="0"/>
              </a:spcAft>
            </a:pPr>
            <a:endParaRPr lang="en-US" sz="2400">
              <a:solidFill>
                <a:srgbClr val="000000"/>
              </a:solidFill>
              <a:ea typeface="ＭＳ Ｐゴシック" charset="-128"/>
            </a:endParaRPr>
          </a:p>
        </p:txBody>
      </p:sp>
      <p:sp>
        <p:nvSpPr>
          <p:cNvPr id="39944" name="TextBox 11"/>
          <p:cNvSpPr txBox="1">
            <a:spLocks noChangeArrowheads="1"/>
          </p:cNvSpPr>
          <p:nvPr/>
        </p:nvSpPr>
        <p:spPr bwMode="auto">
          <a:xfrm>
            <a:off x="1657350" y="542925"/>
            <a:ext cx="5124450" cy="338138"/>
          </a:xfrm>
          <a:prstGeom prst="rect">
            <a:avLst/>
          </a:prstGeom>
          <a:noFill/>
          <a:ln w="9525">
            <a:noFill/>
            <a:miter lim="800000"/>
            <a:headEnd/>
            <a:tailEnd/>
          </a:ln>
        </p:spPr>
        <p:txBody>
          <a:bodyPr>
            <a:spAutoFit/>
          </a:bodyPr>
          <a:lstStyle/>
          <a:p>
            <a:pPr eaLnBrk="0" fontAlgn="base" hangingPunct="0">
              <a:spcBef>
                <a:spcPct val="0"/>
              </a:spcBef>
              <a:spcAft>
                <a:spcPct val="0"/>
              </a:spcAft>
            </a:pPr>
            <a:r>
              <a:rPr lang="en-US" sz="1600" i="1">
                <a:solidFill>
                  <a:srgbClr val="FFFF00"/>
                </a:solidFill>
                <a:latin typeface="Arial" charset="0"/>
                <a:ea typeface="ＭＳ Ｐゴシック" charset="-128"/>
                <a:cs typeface="Arial" charset="0"/>
              </a:rPr>
              <a:t>Module 2: The Philosophy of Appropriation Law</a:t>
            </a:r>
          </a:p>
        </p:txBody>
      </p:sp>
      <p:sp>
        <p:nvSpPr>
          <p:cNvPr id="39945" name="TextBox 5"/>
          <p:cNvSpPr txBox="1">
            <a:spLocks noChangeArrowheads="1"/>
          </p:cNvSpPr>
          <p:nvPr/>
        </p:nvSpPr>
        <p:spPr bwMode="auto">
          <a:xfrm>
            <a:off x="533400" y="4648200"/>
            <a:ext cx="7772400" cy="1054100"/>
          </a:xfrm>
          <a:prstGeom prst="rect">
            <a:avLst/>
          </a:prstGeom>
          <a:noFill/>
          <a:ln w="9525">
            <a:noFill/>
            <a:miter lim="800000"/>
            <a:headEnd/>
            <a:tailEnd/>
          </a:ln>
        </p:spPr>
        <p:txBody>
          <a:bodyPr>
            <a:spAutoFit/>
          </a:bodyPr>
          <a:lstStyle/>
          <a:p>
            <a:pPr algn="ctr" fontAlgn="base">
              <a:lnSpc>
                <a:spcPct val="105000"/>
              </a:lnSpc>
              <a:spcBef>
                <a:spcPct val="0"/>
              </a:spcBef>
              <a:spcAft>
                <a:spcPct val="0"/>
              </a:spcAft>
              <a:buFont typeface="Wingdings" pitchFamily="2" charset="2"/>
              <a:buNone/>
            </a:pPr>
            <a:r>
              <a:rPr lang="en-US" sz="1000" b="1">
                <a:solidFill>
                  <a:srgbClr val="000000"/>
                </a:solidFill>
                <a:latin typeface="Arial" charset="0"/>
                <a:ea typeface="ＭＳ Ｐゴシック" charset="-128"/>
                <a:cs typeface="Arial" charset="0"/>
              </a:rPr>
              <a:t>SOCIAL SERVICES BLOCK GRANT</a:t>
            </a:r>
          </a:p>
          <a:p>
            <a:pPr algn="just" fontAlgn="base">
              <a:lnSpc>
                <a:spcPct val="105000"/>
              </a:lnSpc>
              <a:spcBef>
                <a:spcPct val="0"/>
              </a:spcBef>
              <a:spcAft>
                <a:spcPct val="0"/>
              </a:spcAft>
              <a:buFont typeface="Wingdings" pitchFamily="2" charset="2"/>
              <a:buNone/>
            </a:pPr>
            <a:endParaRPr lang="en-US" sz="1000" b="1">
              <a:solidFill>
                <a:srgbClr val="000000"/>
              </a:solidFill>
              <a:latin typeface="Arial" charset="0"/>
              <a:ea typeface="ＭＳ Ｐゴシック" charset="-128"/>
              <a:cs typeface="Arial" charset="0"/>
            </a:endParaRPr>
          </a:p>
          <a:p>
            <a:pPr fontAlgn="base">
              <a:lnSpc>
                <a:spcPct val="105000"/>
              </a:lnSpc>
              <a:spcBef>
                <a:spcPct val="0"/>
              </a:spcBef>
              <a:spcAft>
                <a:spcPct val="0"/>
              </a:spcAft>
              <a:buFont typeface="Wingdings" pitchFamily="2" charset="2"/>
              <a:buNone/>
            </a:pPr>
            <a:r>
              <a:rPr lang="en-US" sz="1000" b="1">
                <a:solidFill>
                  <a:srgbClr val="000000"/>
                </a:solidFill>
                <a:latin typeface="Arial" charset="0"/>
                <a:ea typeface="ＭＳ Ｐゴシック" charset="-128"/>
                <a:cs typeface="Arial" charset="0"/>
              </a:rPr>
              <a:t>For making grants to States pursuant to section 2002 of the Social Security Act, $2,800,000,000.</a:t>
            </a:r>
            <a:br>
              <a:rPr lang="en-US" sz="1000" b="1">
                <a:solidFill>
                  <a:srgbClr val="000000"/>
                </a:solidFill>
                <a:latin typeface="Arial" charset="0"/>
                <a:ea typeface="ＭＳ Ｐゴシック" charset="-128"/>
                <a:cs typeface="Arial" charset="0"/>
              </a:rPr>
            </a:br>
            <a:r>
              <a:rPr lang="en-US" sz="1000" b="1">
                <a:solidFill>
                  <a:srgbClr val="000000"/>
                </a:solidFill>
                <a:latin typeface="Arial" charset="0"/>
                <a:ea typeface="ＭＳ Ｐゴシック" charset="-128"/>
                <a:cs typeface="Arial" charset="0"/>
              </a:rPr>
              <a:t>For carrying out section 2007 of the Social Security Act, an additional $1,800,000,000, which shall remain</a:t>
            </a:r>
            <a:br>
              <a:rPr lang="en-US" sz="1000" b="1">
                <a:solidFill>
                  <a:srgbClr val="000000"/>
                </a:solidFill>
                <a:latin typeface="Arial" charset="0"/>
                <a:ea typeface="ＭＳ Ｐゴシック" charset="-128"/>
                <a:cs typeface="Arial" charset="0"/>
              </a:rPr>
            </a:br>
            <a:r>
              <a:rPr lang="en-US" sz="1000" b="1">
                <a:solidFill>
                  <a:srgbClr val="000000"/>
                </a:solidFill>
                <a:latin typeface="Arial" charset="0"/>
                <a:ea typeface="ＭＳ Ｐゴシック" charset="-128"/>
                <a:cs typeface="Arial" charset="0"/>
              </a:rPr>
              <a:t>available until expended.</a:t>
            </a:r>
          </a:p>
          <a:p>
            <a:pPr algn="just" fontAlgn="base">
              <a:lnSpc>
                <a:spcPct val="105000"/>
              </a:lnSpc>
              <a:spcBef>
                <a:spcPct val="0"/>
              </a:spcBef>
              <a:spcAft>
                <a:spcPct val="0"/>
              </a:spcAft>
              <a:buFont typeface="Wingdings" pitchFamily="2" charset="2"/>
              <a:buNone/>
            </a:pPr>
            <a:endParaRPr lang="en-US" sz="1000" b="1">
              <a:solidFill>
                <a:srgbClr val="009999"/>
              </a:solidFill>
              <a:latin typeface="Arial" charset="0"/>
              <a:ea typeface="ＭＳ Ｐゴシック" charset="-128"/>
              <a:cs typeface="Arial" charset="0"/>
            </a:endParaRPr>
          </a:p>
        </p:txBody>
      </p:sp>
      <p:grpSp>
        <p:nvGrpSpPr>
          <p:cNvPr id="39946" name="Group 84"/>
          <p:cNvGrpSpPr>
            <a:grpSpLocks/>
          </p:cNvGrpSpPr>
          <p:nvPr/>
        </p:nvGrpSpPr>
        <p:grpSpPr bwMode="auto">
          <a:xfrm>
            <a:off x="8253413" y="936625"/>
            <a:ext cx="914400" cy="246063"/>
            <a:chOff x="8253664" y="936883"/>
            <a:chExt cx="914400" cy="246221"/>
          </a:xfrm>
        </p:grpSpPr>
        <p:sp>
          <p:nvSpPr>
            <p:cNvPr id="12" name="5-Point Star 11"/>
            <p:cNvSpPr/>
            <p:nvPr/>
          </p:nvSpPr>
          <p:spPr bwMode="auto">
            <a:xfrm>
              <a:off x="8253664" y="962299"/>
              <a:ext cx="152400" cy="152498"/>
            </a:xfrm>
            <a:prstGeom prst="star5">
              <a:avLst/>
            </a:prstGeom>
            <a:solidFill>
              <a:srgbClr val="92D050"/>
            </a:solidFill>
            <a:ln w="9525" cap="flat" cmpd="sng" algn="ctr">
              <a:solidFill>
                <a:srgbClr val="00B050"/>
              </a:solidFill>
              <a:prstDash val="solid"/>
              <a:round/>
              <a:headEnd type="none" w="med" len="med"/>
              <a:tailEnd type="none" w="med" len="med"/>
            </a:ln>
            <a:effectLst/>
          </p:spPr>
          <p:txBody>
            <a:bodyPr/>
            <a:lstStyle/>
            <a:p>
              <a:pPr eaLnBrk="0" fontAlgn="base" hangingPunct="0">
                <a:spcBef>
                  <a:spcPct val="0"/>
                </a:spcBef>
                <a:spcAft>
                  <a:spcPct val="0"/>
                </a:spcAft>
                <a:defRPr/>
              </a:pPr>
              <a:endParaRPr lang="en-US" sz="2400" dirty="0">
                <a:solidFill>
                  <a:srgbClr val="000000"/>
                </a:solidFill>
                <a:ea typeface="ＭＳ Ｐゴシック" charset="-128"/>
              </a:endParaRPr>
            </a:p>
          </p:txBody>
        </p:sp>
        <p:sp>
          <p:nvSpPr>
            <p:cNvPr id="39965" name="TextBox 86"/>
            <p:cNvSpPr txBox="1">
              <a:spLocks noChangeArrowheads="1"/>
            </p:cNvSpPr>
            <p:nvPr/>
          </p:nvSpPr>
          <p:spPr bwMode="auto">
            <a:xfrm>
              <a:off x="8356623" y="936883"/>
              <a:ext cx="811441" cy="246221"/>
            </a:xfrm>
            <a:prstGeom prst="rect">
              <a:avLst/>
            </a:prstGeom>
            <a:noFill/>
            <a:ln w="9525">
              <a:noFill/>
              <a:miter lim="800000"/>
              <a:headEnd/>
              <a:tailEnd/>
            </a:ln>
          </p:spPr>
          <p:txBody>
            <a:bodyPr wrap="none">
              <a:spAutoFit/>
            </a:bodyPr>
            <a:lstStyle/>
            <a:p>
              <a:pPr fontAlgn="base">
                <a:spcBef>
                  <a:spcPct val="0"/>
                </a:spcBef>
                <a:spcAft>
                  <a:spcPct val="0"/>
                </a:spcAft>
              </a:pPr>
              <a:r>
                <a:rPr lang="en-US" sz="1000" b="1" i="1" u="sng">
                  <a:solidFill>
                    <a:srgbClr val="00B050"/>
                  </a:solidFill>
                  <a:latin typeface="Arial" charset="0"/>
                  <a:ea typeface="ＭＳ Ｐゴシック" charset="-128"/>
                  <a:cs typeface="Arial" charset="0"/>
                </a:rPr>
                <a:t>Animation</a:t>
              </a:r>
            </a:p>
          </p:txBody>
        </p:sp>
      </p:grpSp>
      <p:sp>
        <p:nvSpPr>
          <p:cNvPr id="39947" name="Slide Number Placeholder 5"/>
          <p:cNvSpPr>
            <a:spLocks noGrp="1"/>
          </p:cNvSpPr>
          <p:nvPr>
            <p:ph type="sldNum" sz="quarter" idx="12"/>
          </p:nvPr>
        </p:nvSpPr>
        <p:spPr>
          <a:xfrm>
            <a:off x="8839200" y="5943600"/>
            <a:ext cx="304800" cy="228600"/>
          </a:xfrm>
          <a:noFill/>
        </p:spPr>
        <p:txBody>
          <a:bodyPr/>
          <a:lstStyle/>
          <a:p>
            <a:fld id="{7FCEF160-2767-4E70-9686-ED4D24D69C55}" type="slidenum">
              <a:rPr lang="en-US" sz="800" b="1" smtClean="0">
                <a:solidFill>
                  <a:srgbClr val="000000"/>
                </a:solidFill>
                <a:latin typeface="Arial" charset="0"/>
                <a:cs typeface="Arial" charset="0"/>
              </a:rPr>
              <a:pPr/>
              <a:t>18</a:t>
            </a:fld>
            <a:endParaRPr lang="en-US" sz="800" b="1" smtClean="0">
              <a:solidFill>
                <a:srgbClr val="000000"/>
              </a:solidFill>
              <a:latin typeface="Arial" charset="0"/>
              <a:cs typeface="Arial" charset="0"/>
            </a:endParaRPr>
          </a:p>
        </p:txBody>
      </p:sp>
      <p:sp>
        <p:nvSpPr>
          <p:cNvPr id="39948" name="Text Box 35"/>
          <p:cNvSpPr txBox="1">
            <a:spLocks noChangeArrowheads="1"/>
          </p:cNvSpPr>
          <p:nvPr/>
        </p:nvSpPr>
        <p:spPr bwMode="auto">
          <a:xfrm>
            <a:off x="1066800" y="2895600"/>
            <a:ext cx="1657350" cy="457200"/>
          </a:xfrm>
          <a:prstGeom prst="rect">
            <a:avLst/>
          </a:prstGeom>
          <a:noFill/>
          <a:ln w="9525" algn="ctr">
            <a:noFill/>
            <a:miter lim="800000"/>
            <a:headEnd/>
            <a:tailEnd/>
          </a:ln>
        </p:spPr>
        <p:txBody>
          <a:bodyPr>
            <a:spAutoFit/>
          </a:bodyPr>
          <a:lstStyle/>
          <a:p>
            <a:pPr fontAlgn="base">
              <a:spcBef>
                <a:spcPct val="50000"/>
              </a:spcBef>
              <a:spcAft>
                <a:spcPct val="0"/>
              </a:spcAft>
            </a:pPr>
            <a:r>
              <a:rPr lang="en-US" sz="2400" b="1">
                <a:solidFill>
                  <a:srgbClr val="000000"/>
                </a:solidFill>
                <a:latin typeface="Arial" charset="0"/>
                <a:ea typeface="ＭＳ Ｐゴシック" charset="-128"/>
                <a:cs typeface="Arial" charset="0"/>
              </a:rPr>
              <a:t>Purpose</a:t>
            </a:r>
          </a:p>
        </p:txBody>
      </p:sp>
      <p:sp>
        <p:nvSpPr>
          <p:cNvPr id="39949" name="Line 37"/>
          <p:cNvSpPr>
            <a:spLocks noChangeShapeType="1"/>
          </p:cNvSpPr>
          <p:nvPr/>
        </p:nvSpPr>
        <p:spPr bwMode="auto">
          <a:xfrm>
            <a:off x="1905000" y="3276600"/>
            <a:ext cx="76200" cy="1828800"/>
          </a:xfrm>
          <a:prstGeom prst="line">
            <a:avLst/>
          </a:prstGeom>
          <a:noFill/>
          <a:ln w="9525">
            <a:solidFill>
              <a:schemeClr val="tx1"/>
            </a:solidFill>
            <a:round/>
            <a:headEnd/>
            <a:tailEnd type="triangle" w="med" len="med"/>
          </a:ln>
        </p:spPr>
        <p:txBody>
          <a:bodyPr wrap="none" anchor="ctr"/>
          <a:lstStyle/>
          <a:p>
            <a:pPr fontAlgn="base">
              <a:spcBef>
                <a:spcPct val="0"/>
              </a:spcBef>
              <a:spcAft>
                <a:spcPct val="0"/>
              </a:spcAft>
            </a:pPr>
            <a:endParaRPr lang="en-US" sz="2400">
              <a:solidFill>
                <a:srgbClr val="000000"/>
              </a:solidFill>
              <a:ea typeface="ＭＳ Ｐゴシック" charset="-128"/>
            </a:endParaRPr>
          </a:p>
        </p:txBody>
      </p:sp>
      <p:sp>
        <p:nvSpPr>
          <p:cNvPr id="39950" name="Text Box 39"/>
          <p:cNvSpPr txBox="1">
            <a:spLocks noChangeArrowheads="1"/>
          </p:cNvSpPr>
          <p:nvPr/>
        </p:nvSpPr>
        <p:spPr bwMode="auto">
          <a:xfrm>
            <a:off x="8001000" y="5257800"/>
            <a:ext cx="990600" cy="396875"/>
          </a:xfrm>
          <a:prstGeom prst="rect">
            <a:avLst/>
          </a:prstGeom>
          <a:noFill/>
          <a:ln w="9525" algn="ctr">
            <a:noFill/>
            <a:miter lim="800000"/>
            <a:headEnd/>
            <a:tailEnd/>
          </a:ln>
        </p:spPr>
        <p:txBody>
          <a:bodyPr>
            <a:spAutoFit/>
          </a:bodyPr>
          <a:lstStyle/>
          <a:p>
            <a:pPr fontAlgn="base">
              <a:spcBef>
                <a:spcPct val="50000"/>
              </a:spcBef>
              <a:spcAft>
                <a:spcPct val="0"/>
              </a:spcAft>
            </a:pPr>
            <a:r>
              <a:rPr lang="en-US" sz="2000" b="1">
                <a:solidFill>
                  <a:srgbClr val="000000"/>
                </a:solidFill>
                <a:latin typeface="Arial" charset="0"/>
                <a:ea typeface="ＭＳ Ｐゴシック" charset="-128"/>
                <a:cs typeface="Arial" charset="0"/>
              </a:rPr>
              <a:t>Time</a:t>
            </a:r>
          </a:p>
        </p:txBody>
      </p:sp>
      <p:sp>
        <p:nvSpPr>
          <p:cNvPr id="39951" name="Line 40"/>
          <p:cNvSpPr>
            <a:spLocks noChangeShapeType="1"/>
          </p:cNvSpPr>
          <p:nvPr/>
        </p:nvSpPr>
        <p:spPr bwMode="auto">
          <a:xfrm flipH="1" flipV="1">
            <a:off x="2209800" y="5410200"/>
            <a:ext cx="5715000" cy="0"/>
          </a:xfrm>
          <a:prstGeom prst="line">
            <a:avLst/>
          </a:prstGeom>
          <a:noFill/>
          <a:ln w="9525">
            <a:solidFill>
              <a:schemeClr val="tx1"/>
            </a:solidFill>
            <a:round/>
            <a:headEnd/>
            <a:tailEnd type="triangle" w="med" len="med"/>
          </a:ln>
        </p:spPr>
        <p:txBody>
          <a:bodyPr wrap="none" anchor="ctr"/>
          <a:lstStyle/>
          <a:p>
            <a:pPr fontAlgn="base">
              <a:spcBef>
                <a:spcPct val="0"/>
              </a:spcBef>
              <a:spcAft>
                <a:spcPct val="0"/>
              </a:spcAft>
            </a:pPr>
            <a:endParaRPr lang="en-US" sz="2400">
              <a:solidFill>
                <a:srgbClr val="000000"/>
              </a:solidFill>
              <a:ea typeface="ＭＳ Ｐゴシック" charset="-128"/>
            </a:endParaRPr>
          </a:p>
        </p:txBody>
      </p:sp>
      <p:sp>
        <p:nvSpPr>
          <p:cNvPr id="39952" name="Rectangle 41"/>
          <p:cNvSpPr>
            <a:spLocks noChangeArrowheads="1"/>
          </p:cNvSpPr>
          <p:nvPr/>
        </p:nvSpPr>
        <p:spPr bwMode="auto">
          <a:xfrm>
            <a:off x="4800600" y="5181600"/>
            <a:ext cx="914400" cy="152400"/>
          </a:xfrm>
          <a:prstGeom prst="rect">
            <a:avLst/>
          </a:prstGeom>
          <a:noFill/>
          <a:ln w="9525" algn="ctr">
            <a:solidFill>
              <a:schemeClr val="tx1"/>
            </a:solidFill>
            <a:miter lim="800000"/>
            <a:headEnd/>
            <a:tailEnd/>
          </a:ln>
        </p:spPr>
        <p:txBody>
          <a:bodyPr wrap="none" anchor="ctr"/>
          <a:lstStyle/>
          <a:p>
            <a:pPr fontAlgn="base">
              <a:spcBef>
                <a:spcPct val="0"/>
              </a:spcBef>
              <a:spcAft>
                <a:spcPct val="0"/>
              </a:spcAft>
            </a:pPr>
            <a:endParaRPr lang="en-US" sz="3200" b="1">
              <a:solidFill>
                <a:srgbClr val="009999"/>
              </a:solidFill>
              <a:latin typeface="Arial" charset="0"/>
              <a:ea typeface="ＭＳ Ｐゴシック" charset="-128"/>
              <a:cs typeface="Arial" charset="0"/>
            </a:endParaRPr>
          </a:p>
        </p:txBody>
      </p:sp>
      <p:sp>
        <p:nvSpPr>
          <p:cNvPr id="39953" name="Text Box 42"/>
          <p:cNvSpPr txBox="1">
            <a:spLocks noChangeArrowheads="1"/>
          </p:cNvSpPr>
          <p:nvPr/>
        </p:nvSpPr>
        <p:spPr bwMode="auto">
          <a:xfrm>
            <a:off x="6248400" y="2590800"/>
            <a:ext cx="1466850" cy="457200"/>
          </a:xfrm>
          <a:prstGeom prst="rect">
            <a:avLst/>
          </a:prstGeom>
          <a:noFill/>
          <a:ln w="9525" algn="ctr">
            <a:noFill/>
            <a:miter lim="800000"/>
            <a:headEnd/>
            <a:tailEnd/>
          </a:ln>
        </p:spPr>
        <p:txBody>
          <a:bodyPr>
            <a:spAutoFit/>
          </a:bodyPr>
          <a:lstStyle/>
          <a:p>
            <a:pPr fontAlgn="base">
              <a:spcBef>
                <a:spcPct val="50000"/>
              </a:spcBef>
              <a:spcAft>
                <a:spcPct val="0"/>
              </a:spcAft>
            </a:pPr>
            <a:r>
              <a:rPr lang="en-US" sz="2400" b="1">
                <a:solidFill>
                  <a:srgbClr val="000000"/>
                </a:solidFill>
                <a:latin typeface="Arial" charset="0"/>
                <a:ea typeface="ＭＳ Ｐゴシック" charset="-128"/>
                <a:cs typeface="Arial" charset="0"/>
              </a:rPr>
              <a:t>Amount</a:t>
            </a:r>
          </a:p>
        </p:txBody>
      </p:sp>
      <p:sp>
        <p:nvSpPr>
          <p:cNvPr id="39954" name="Line 45"/>
          <p:cNvSpPr>
            <a:spLocks noChangeShapeType="1"/>
          </p:cNvSpPr>
          <p:nvPr/>
        </p:nvSpPr>
        <p:spPr bwMode="auto">
          <a:xfrm flipH="1">
            <a:off x="5638800" y="3048000"/>
            <a:ext cx="1143000" cy="1905000"/>
          </a:xfrm>
          <a:prstGeom prst="line">
            <a:avLst/>
          </a:prstGeom>
          <a:noFill/>
          <a:ln w="9525">
            <a:solidFill>
              <a:schemeClr val="tx1"/>
            </a:solidFill>
            <a:round/>
            <a:headEnd/>
            <a:tailEnd type="triangle" w="med" len="med"/>
          </a:ln>
        </p:spPr>
        <p:txBody>
          <a:bodyPr wrap="none" anchor="ctr"/>
          <a:lstStyle/>
          <a:p>
            <a:pPr fontAlgn="base">
              <a:spcBef>
                <a:spcPct val="0"/>
              </a:spcBef>
              <a:spcAft>
                <a:spcPct val="0"/>
              </a:spcAft>
            </a:pPr>
            <a:endParaRPr lang="en-US" sz="2400">
              <a:solidFill>
                <a:srgbClr val="000000"/>
              </a:solidFill>
              <a:ea typeface="ＭＳ Ｐゴシック" charset="-128"/>
            </a:endParaRPr>
          </a:p>
        </p:txBody>
      </p:sp>
      <p:sp>
        <p:nvSpPr>
          <p:cNvPr id="39955" name="Rectangle 46"/>
          <p:cNvSpPr>
            <a:spLocks noChangeArrowheads="1"/>
          </p:cNvSpPr>
          <p:nvPr/>
        </p:nvSpPr>
        <p:spPr bwMode="auto">
          <a:xfrm>
            <a:off x="609600" y="5334000"/>
            <a:ext cx="1600200" cy="152400"/>
          </a:xfrm>
          <a:prstGeom prst="rect">
            <a:avLst/>
          </a:prstGeom>
          <a:noFill/>
          <a:ln w="9525" algn="ctr">
            <a:solidFill>
              <a:schemeClr val="tx1"/>
            </a:solidFill>
            <a:miter lim="800000"/>
            <a:headEnd/>
            <a:tailEnd/>
          </a:ln>
        </p:spPr>
        <p:txBody>
          <a:bodyPr wrap="none" anchor="ctr"/>
          <a:lstStyle/>
          <a:p>
            <a:pPr fontAlgn="base">
              <a:spcBef>
                <a:spcPct val="0"/>
              </a:spcBef>
              <a:spcAft>
                <a:spcPct val="0"/>
              </a:spcAft>
            </a:pPr>
            <a:endParaRPr lang="en-US" sz="3200" b="1">
              <a:solidFill>
                <a:srgbClr val="009999"/>
              </a:solidFill>
              <a:latin typeface="Arial" charset="0"/>
              <a:ea typeface="ＭＳ Ｐゴシック" charset="-128"/>
              <a:cs typeface="Arial" charset="0"/>
            </a:endParaRPr>
          </a:p>
        </p:txBody>
      </p:sp>
      <p:sp>
        <p:nvSpPr>
          <p:cNvPr id="39956" name="Rectangle 46"/>
          <p:cNvSpPr>
            <a:spLocks noChangeArrowheads="1"/>
          </p:cNvSpPr>
          <p:nvPr/>
        </p:nvSpPr>
        <p:spPr bwMode="auto">
          <a:xfrm>
            <a:off x="609600" y="5181600"/>
            <a:ext cx="3352800" cy="152400"/>
          </a:xfrm>
          <a:prstGeom prst="rect">
            <a:avLst/>
          </a:prstGeom>
          <a:noFill/>
          <a:ln w="9525" algn="ctr">
            <a:solidFill>
              <a:schemeClr val="tx1"/>
            </a:solidFill>
            <a:miter lim="800000"/>
            <a:headEnd/>
            <a:tailEnd/>
          </a:ln>
        </p:spPr>
        <p:txBody>
          <a:bodyPr wrap="none" anchor="ctr"/>
          <a:lstStyle/>
          <a:p>
            <a:pPr fontAlgn="base">
              <a:spcBef>
                <a:spcPct val="0"/>
              </a:spcBef>
              <a:spcAft>
                <a:spcPct val="0"/>
              </a:spcAft>
            </a:pPr>
            <a:endParaRPr lang="en-US" sz="3200" b="1">
              <a:solidFill>
                <a:srgbClr val="009999"/>
              </a:solidFill>
              <a:latin typeface="Arial" charset="0"/>
              <a:ea typeface="ＭＳ Ｐゴシック" charset="-128"/>
              <a:cs typeface="Arial" charset="0"/>
            </a:endParaRPr>
          </a:p>
        </p:txBody>
      </p:sp>
      <p:sp>
        <p:nvSpPr>
          <p:cNvPr id="24" name="Oval 23"/>
          <p:cNvSpPr/>
          <p:nvPr/>
        </p:nvSpPr>
        <p:spPr bwMode="auto">
          <a:xfrm>
            <a:off x="5562600" y="2514600"/>
            <a:ext cx="685800" cy="685800"/>
          </a:xfrm>
          <a:prstGeom prst="ellipse">
            <a:avLst/>
          </a:prstGeom>
          <a:solidFill>
            <a:schemeClr val="bg1">
              <a:lumMod val="75000"/>
            </a:schemeClr>
          </a:solidFill>
          <a:ln w="9525" cap="flat" cmpd="sng" algn="ctr">
            <a:solidFill>
              <a:schemeClr val="tx1"/>
            </a:solidFill>
            <a:prstDash val="solid"/>
            <a:round/>
            <a:headEnd type="none" w="med" len="med"/>
            <a:tailEnd type="none" w="med" len="med"/>
          </a:ln>
          <a:effectLst/>
        </p:spPr>
        <p:txBody>
          <a:bodyPr/>
          <a:lstStyle/>
          <a:p>
            <a:pPr eaLnBrk="0" fontAlgn="base" hangingPunct="0">
              <a:spcBef>
                <a:spcPct val="0"/>
              </a:spcBef>
              <a:spcAft>
                <a:spcPct val="0"/>
              </a:spcAft>
              <a:defRPr/>
            </a:pPr>
            <a:endParaRPr lang="en-US" sz="2400" dirty="0">
              <a:solidFill>
                <a:srgbClr val="000000"/>
              </a:solidFill>
              <a:ea typeface="ＭＳ Ｐゴシック" charset="-128"/>
            </a:endParaRPr>
          </a:p>
        </p:txBody>
      </p:sp>
      <p:sp>
        <p:nvSpPr>
          <p:cNvPr id="39958" name="TextBox 7"/>
          <p:cNvSpPr txBox="1">
            <a:spLocks noChangeArrowheads="1"/>
          </p:cNvSpPr>
          <p:nvPr/>
        </p:nvSpPr>
        <p:spPr bwMode="auto">
          <a:xfrm>
            <a:off x="5495925" y="2482850"/>
            <a:ext cx="617538" cy="708025"/>
          </a:xfrm>
          <a:prstGeom prst="rect">
            <a:avLst/>
          </a:prstGeom>
          <a:noFill/>
          <a:ln w="9525">
            <a:noFill/>
            <a:miter lim="800000"/>
            <a:headEnd/>
            <a:tailEnd/>
          </a:ln>
        </p:spPr>
        <p:txBody>
          <a:bodyPr>
            <a:spAutoFit/>
          </a:bodyPr>
          <a:lstStyle/>
          <a:p>
            <a:pPr algn="r" eaLnBrk="0" fontAlgn="base" hangingPunct="0">
              <a:spcBef>
                <a:spcPct val="0"/>
              </a:spcBef>
              <a:spcAft>
                <a:spcPct val="0"/>
              </a:spcAft>
            </a:pPr>
            <a:r>
              <a:rPr lang="en-US" sz="4000" b="1">
                <a:solidFill>
                  <a:srgbClr val="3C8C93"/>
                </a:solidFill>
                <a:latin typeface="Arial" charset="0"/>
                <a:ea typeface="ＭＳ Ｐゴシック" charset="-128"/>
                <a:cs typeface="Arial" charset="0"/>
              </a:rPr>
              <a:t>3</a:t>
            </a:r>
          </a:p>
        </p:txBody>
      </p:sp>
      <p:sp>
        <p:nvSpPr>
          <p:cNvPr id="26" name="Oval 25"/>
          <p:cNvSpPr/>
          <p:nvPr/>
        </p:nvSpPr>
        <p:spPr bwMode="auto">
          <a:xfrm>
            <a:off x="8153400" y="4648200"/>
            <a:ext cx="685800" cy="685800"/>
          </a:xfrm>
          <a:prstGeom prst="ellipse">
            <a:avLst/>
          </a:prstGeom>
          <a:solidFill>
            <a:schemeClr val="bg1">
              <a:lumMod val="75000"/>
            </a:schemeClr>
          </a:solidFill>
          <a:ln w="9525" cap="flat" cmpd="sng" algn="ctr">
            <a:solidFill>
              <a:schemeClr val="tx1"/>
            </a:solidFill>
            <a:prstDash val="solid"/>
            <a:round/>
            <a:headEnd type="none" w="med" len="med"/>
            <a:tailEnd type="none" w="med" len="med"/>
          </a:ln>
          <a:effectLst/>
        </p:spPr>
        <p:txBody>
          <a:bodyPr/>
          <a:lstStyle/>
          <a:p>
            <a:pPr eaLnBrk="0" fontAlgn="base" hangingPunct="0">
              <a:spcBef>
                <a:spcPct val="0"/>
              </a:spcBef>
              <a:spcAft>
                <a:spcPct val="0"/>
              </a:spcAft>
              <a:defRPr/>
            </a:pPr>
            <a:endParaRPr lang="en-US" sz="2400" dirty="0">
              <a:solidFill>
                <a:srgbClr val="000000"/>
              </a:solidFill>
              <a:ea typeface="ＭＳ Ｐゴシック" charset="-128"/>
            </a:endParaRPr>
          </a:p>
        </p:txBody>
      </p:sp>
      <p:sp>
        <p:nvSpPr>
          <p:cNvPr id="39960" name="TextBox 7"/>
          <p:cNvSpPr txBox="1">
            <a:spLocks noChangeArrowheads="1"/>
          </p:cNvSpPr>
          <p:nvPr/>
        </p:nvSpPr>
        <p:spPr bwMode="auto">
          <a:xfrm>
            <a:off x="8086725" y="4616450"/>
            <a:ext cx="617538" cy="708025"/>
          </a:xfrm>
          <a:prstGeom prst="rect">
            <a:avLst/>
          </a:prstGeom>
          <a:noFill/>
          <a:ln w="9525">
            <a:noFill/>
            <a:miter lim="800000"/>
            <a:headEnd/>
            <a:tailEnd/>
          </a:ln>
        </p:spPr>
        <p:txBody>
          <a:bodyPr>
            <a:spAutoFit/>
          </a:bodyPr>
          <a:lstStyle/>
          <a:p>
            <a:pPr algn="r" eaLnBrk="0" fontAlgn="base" hangingPunct="0">
              <a:spcBef>
                <a:spcPct val="0"/>
              </a:spcBef>
              <a:spcAft>
                <a:spcPct val="0"/>
              </a:spcAft>
            </a:pPr>
            <a:r>
              <a:rPr lang="en-US" sz="4000" b="1">
                <a:solidFill>
                  <a:srgbClr val="3C8C93"/>
                </a:solidFill>
                <a:latin typeface="Arial" charset="0"/>
                <a:ea typeface="ＭＳ Ｐゴシック" charset="-128"/>
                <a:cs typeface="Arial" charset="0"/>
              </a:rPr>
              <a:t>2</a:t>
            </a:r>
          </a:p>
        </p:txBody>
      </p:sp>
      <p:sp>
        <p:nvSpPr>
          <p:cNvPr id="28" name="Oval 27"/>
          <p:cNvSpPr/>
          <p:nvPr/>
        </p:nvSpPr>
        <p:spPr bwMode="auto">
          <a:xfrm>
            <a:off x="457200" y="2743200"/>
            <a:ext cx="685800" cy="685800"/>
          </a:xfrm>
          <a:prstGeom prst="ellipse">
            <a:avLst/>
          </a:prstGeom>
          <a:solidFill>
            <a:schemeClr val="bg1">
              <a:lumMod val="75000"/>
            </a:schemeClr>
          </a:solidFill>
          <a:ln w="9525" cap="flat" cmpd="sng" algn="ctr">
            <a:solidFill>
              <a:schemeClr val="tx1"/>
            </a:solidFill>
            <a:prstDash val="solid"/>
            <a:round/>
            <a:headEnd type="none" w="med" len="med"/>
            <a:tailEnd type="none" w="med" len="med"/>
          </a:ln>
          <a:effectLst/>
        </p:spPr>
        <p:txBody>
          <a:bodyPr/>
          <a:lstStyle/>
          <a:p>
            <a:pPr eaLnBrk="0" fontAlgn="base" hangingPunct="0">
              <a:spcBef>
                <a:spcPct val="0"/>
              </a:spcBef>
              <a:spcAft>
                <a:spcPct val="0"/>
              </a:spcAft>
              <a:defRPr/>
            </a:pPr>
            <a:endParaRPr lang="en-US" sz="2400" dirty="0">
              <a:solidFill>
                <a:srgbClr val="000000"/>
              </a:solidFill>
              <a:ea typeface="ＭＳ Ｐゴシック" charset="-128"/>
            </a:endParaRPr>
          </a:p>
        </p:txBody>
      </p:sp>
      <p:sp>
        <p:nvSpPr>
          <p:cNvPr id="39962" name="TextBox 7"/>
          <p:cNvSpPr txBox="1">
            <a:spLocks noChangeArrowheads="1"/>
          </p:cNvSpPr>
          <p:nvPr/>
        </p:nvSpPr>
        <p:spPr bwMode="auto">
          <a:xfrm>
            <a:off x="390525" y="2711450"/>
            <a:ext cx="617538" cy="708025"/>
          </a:xfrm>
          <a:prstGeom prst="rect">
            <a:avLst/>
          </a:prstGeom>
          <a:noFill/>
          <a:ln w="9525">
            <a:noFill/>
            <a:miter lim="800000"/>
            <a:headEnd/>
            <a:tailEnd/>
          </a:ln>
        </p:spPr>
        <p:txBody>
          <a:bodyPr>
            <a:spAutoFit/>
          </a:bodyPr>
          <a:lstStyle/>
          <a:p>
            <a:pPr algn="r" eaLnBrk="0" fontAlgn="base" hangingPunct="0">
              <a:spcBef>
                <a:spcPct val="0"/>
              </a:spcBef>
              <a:spcAft>
                <a:spcPct val="0"/>
              </a:spcAft>
            </a:pPr>
            <a:r>
              <a:rPr lang="en-US" sz="4000" b="1">
                <a:solidFill>
                  <a:srgbClr val="3C8C93"/>
                </a:solidFill>
                <a:latin typeface="Arial" charset="0"/>
                <a:ea typeface="ＭＳ Ｐゴシック" charset="-128"/>
                <a:cs typeface="Arial" charset="0"/>
              </a:rPr>
              <a:t>1</a:t>
            </a:r>
          </a:p>
        </p:txBody>
      </p:sp>
      <p:sp>
        <p:nvSpPr>
          <p:cNvPr id="39963" name="TextBox 7"/>
          <p:cNvSpPr txBox="1">
            <a:spLocks noChangeArrowheads="1"/>
          </p:cNvSpPr>
          <p:nvPr/>
        </p:nvSpPr>
        <p:spPr bwMode="auto">
          <a:xfrm>
            <a:off x="228600" y="1143000"/>
            <a:ext cx="5486400" cy="366713"/>
          </a:xfrm>
          <a:prstGeom prst="rect">
            <a:avLst/>
          </a:prstGeom>
          <a:noFill/>
          <a:ln w="9525">
            <a:noFill/>
            <a:miter lim="800000"/>
            <a:headEnd/>
            <a:tailEnd/>
          </a:ln>
        </p:spPr>
        <p:txBody>
          <a:bodyPr>
            <a:spAutoFit/>
          </a:bodyPr>
          <a:lstStyle/>
          <a:p>
            <a:pPr eaLnBrk="0" fontAlgn="base" hangingPunct="0">
              <a:spcBef>
                <a:spcPct val="0"/>
              </a:spcBef>
              <a:spcAft>
                <a:spcPct val="0"/>
              </a:spcAft>
            </a:pPr>
            <a:r>
              <a:rPr lang="en-US" b="1">
                <a:solidFill>
                  <a:srgbClr val="808080"/>
                </a:solidFill>
                <a:latin typeface="Arial" charset="0"/>
                <a:ea typeface="ＭＳ Ｐゴシック" charset="-128"/>
                <a:cs typeface="Arial" charset="0"/>
              </a:rPr>
              <a:t>The Three Dimensions of Appropriation Law</a:t>
            </a:r>
          </a:p>
        </p:txBody>
      </p:sp>
    </p:spTree>
    <p:extLst>
      <p:ext uri="{BB962C8B-B14F-4D97-AF65-F5344CB8AC3E}">
        <p14:creationId xmlns:p14="http://schemas.microsoft.com/office/powerpoint/2010/main" val="392904578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1173162"/>
          </a:xfrm>
          <a:prstGeom prst="rect">
            <a:avLst/>
          </a:prstGeom>
        </p:spPr>
        <p:txBody>
          <a:bodyPr/>
          <a:lstStyle/>
          <a:p>
            <a:r>
              <a:rPr lang="en-US" dirty="0" smtClean="0"/>
              <a:t/>
            </a:r>
            <a:br>
              <a:rPr lang="en-US" dirty="0" smtClean="0"/>
            </a:br>
            <a:r>
              <a:rPr lang="en-US" dirty="0" smtClean="0"/>
              <a:t>Congress May I…?</a:t>
            </a:r>
            <a:r>
              <a:rPr lang="en-US" dirty="0"/>
              <a:t/>
            </a:r>
            <a:br>
              <a:rPr lang="en-US" dirty="0"/>
            </a:br>
            <a:r>
              <a:rPr lang="en-US" dirty="0" smtClean="0"/>
              <a:t>Authorizing Legislation</a:t>
            </a:r>
            <a:endParaRPr lang="en-US" dirty="0"/>
          </a:p>
        </p:txBody>
      </p:sp>
      <p:sp>
        <p:nvSpPr>
          <p:cNvPr id="5" name="Content Placeholder 4"/>
          <p:cNvSpPr>
            <a:spLocks noGrp="1"/>
          </p:cNvSpPr>
          <p:nvPr>
            <p:ph idx="1"/>
          </p:nvPr>
        </p:nvSpPr>
        <p:spPr>
          <a:xfrm>
            <a:off x="457200" y="1676400"/>
            <a:ext cx="8229600" cy="4800600"/>
          </a:xfrm>
          <a:prstGeom prst="rect">
            <a:avLst/>
          </a:prstGeom>
        </p:spPr>
        <p:txBody>
          <a:bodyPr/>
          <a:lstStyle/>
          <a:p>
            <a:r>
              <a:rPr lang="en-US" b="0" dirty="0" smtClean="0"/>
              <a:t>Gives federal agencies </a:t>
            </a:r>
            <a:r>
              <a:rPr lang="en-US" b="0" dirty="0"/>
              <a:t>the </a:t>
            </a:r>
            <a:r>
              <a:rPr lang="en-US" b="0" dirty="0" smtClean="0"/>
              <a:t>authority </a:t>
            </a:r>
            <a:r>
              <a:rPr lang="en-US" b="0" dirty="0"/>
              <a:t>to </a:t>
            </a:r>
            <a:r>
              <a:rPr lang="en-US" b="0" dirty="0" smtClean="0"/>
              <a:t>operate</a:t>
            </a:r>
          </a:p>
          <a:p>
            <a:endParaRPr lang="en-US" sz="1200" b="0" dirty="0"/>
          </a:p>
          <a:p>
            <a:r>
              <a:rPr lang="en-US" b="0" dirty="0" smtClean="0"/>
              <a:t>Defines activities federal programs are </a:t>
            </a:r>
            <a:r>
              <a:rPr lang="en-US" b="0" dirty="0"/>
              <a:t>authorized to </a:t>
            </a:r>
            <a:r>
              <a:rPr lang="en-US" b="0" dirty="0" smtClean="0"/>
              <a:t>perform</a:t>
            </a:r>
          </a:p>
          <a:p>
            <a:endParaRPr lang="en-US" sz="1200" b="0" dirty="0"/>
          </a:p>
          <a:p>
            <a:r>
              <a:rPr lang="en-US" b="0" dirty="0" smtClean="0"/>
              <a:t>Can </a:t>
            </a:r>
            <a:r>
              <a:rPr lang="en-US" b="0" dirty="0"/>
              <a:t>be </a:t>
            </a:r>
            <a:r>
              <a:rPr lang="en-US" b="0" dirty="0" smtClean="0"/>
              <a:t>time-limited</a:t>
            </a:r>
          </a:p>
          <a:p>
            <a:endParaRPr lang="en-US" sz="1200" b="0" dirty="0"/>
          </a:p>
          <a:p>
            <a:r>
              <a:rPr lang="en-US" b="0" dirty="0" smtClean="0"/>
              <a:t>Can receive new </a:t>
            </a:r>
            <a:r>
              <a:rPr lang="en-US" b="0" dirty="0"/>
              <a:t>authorities </a:t>
            </a:r>
            <a:r>
              <a:rPr lang="en-US" b="0" dirty="0" smtClean="0"/>
              <a:t>from Congress at any time</a:t>
            </a:r>
          </a:p>
          <a:p>
            <a:r>
              <a:rPr lang="en-US" b="0" dirty="0" smtClean="0"/>
              <a:t>Public health authorities are listed in the Public Health Service Act (Title 42 of USC)</a:t>
            </a:r>
          </a:p>
          <a:p>
            <a:r>
              <a:rPr lang="en-US" b="0" dirty="0" smtClean="0"/>
              <a:t>Cited in agencies’ annual budget proposals, funding opportunity announcements (FOAs), etc.</a:t>
            </a:r>
            <a:endParaRPr lang="en-US" b="0" dirty="0"/>
          </a:p>
          <a:p>
            <a:pPr marL="0" indent="0">
              <a:buNone/>
            </a:pPr>
            <a:endParaRPr lang="en-US" dirty="0" smtClean="0"/>
          </a:p>
          <a:p>
            <a:endParaRPr lang="en-US" dirty="0" smtClean="0"/>
          </a:p>
        </p:txBody>
      </p:sp>
    </p:spTree>
    <p:extLst>
      <p:ext uri="{BB962C8B-B14F-4D97-AF65-F5344CB8AC3E}">
        <p14:creationId xmlns:p14="http://schemas.microsoft.com/office/powerpoint/2010/main" val="1649413555"/>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lstStyle/>
          <a:p>
            <a:r>
              <a:rPr lang="en-US" dirty="0" smtClean="0"/>
              <a:t>Learning Objectives</a:t>
            </a:r>
            <a:endParaRPr lang="en-US" dirty="0"/>
          </a:p>
        </p:txBody>
      </p:sp>
      <p:sp>
        <p:nvSpPr>
          <p:cNvPr id="3" name="Content Placeholder 2"/>
          <p:cNvSpPr>
            <a:spLocks noGrp="1"/>
          </p:cNvSpPr>
          <p:nvPr>
            <p:ph idx="1"/>
          </p:nvPr>
        </p:nvSpPr>
        <p:spPr>
          <a:xfrm>
            <a:off x="457200" y="1371600"/>
            <a:ext cx="8229600" cy="5181600"/>
          </a:xfrm>
        </p:spPr>
        <p:txBody>
          <a:bodyPr/>
          <a:lstStyle/>
          <a:p>
            <a:pPr marL="0" indent="0">
              <a:buNone/>
            </a:pPr>
            <a:r>
              <a:rPr lang="en-US" dirty="0" smtClean="0"/>
              <a:t>Understand and describe</a:t>
            </a:r>
          </a:p>
          <a:p>
            <a:pPr lvl="1"/>
            <a:r>
              <a:rPr lang="en-US" dirty="0"/>
              <a:t>M</a:t>
            </a:r>
            <a:r>
              <a:rPr lang="en-US" dirty="0" smtClean="0"/>
              <a:t>ajor sources of public health funding</a:t>
            </a:r>
          </a:p>
          <a:p>
            <a:pPr lvl="1"/>
            <a:r>
              <a:rPr lang="en-US" dirty="0"/>
              <a:t>M</a:t>
            </a:r>
            <a:r>
              <a:rPr lang="en-US" dirty="0" smtClean="0"/>
              <a:t>ajor players and their roles in the budget process</a:t>
            </a:r>
          </a:p>
          <a:p>
            <a:pPr lvl="1"/>
            <a:r>
              <a:rPr lang="en-US" dirty="0"/>
              <a:t>T</a:t>
            </a:r>
            <a:r>
              <a:rPr lang="en-US" dirty="0" smtClean="0"/>
              <a:t>he role of Congressional intent and funding parameters on the flow of funding from the federal to the state, tribal, local, and territorial levels, and beyond</a:t>
            </a:r>
          </a:p>
          <a:p>
            <a:pPr lvl="1"/>
            <a:r>
              <a:rPr lang="en-US" dirty="0"/>
              <a:t>S</a:t>
            </a:r>
            <a:r>
              <a:rPr lang="en-US" dirty="0" smtClean="0"/>
              <a:t>ources of federal budget information</a:t>
            </a:r>
          </a:p>
          <a:p>
            <a:pPr lvl="1"/>
            <a:r>
              <a:rPr lang="en-US" dirty="0"/>
              <a:t>H</a:t>
            </a:r>
            <a:r>
              <a:rPr lang="en-US" dirty="0" smtClean="0"/>
              <a:t>ow </a:t>
            </a:r>
            <a:r>
              <a:rPr lang="en-US" dirty="0"/>
              <a:t>grants and cooperative agreements are used to put appropriations into </a:t>
            </a:r>
            <a:r>
              <a:rPr lang="en-US" dirty="0" smtClean="0"/>
              <a:t>practice</a:t>
            </a:r>
          </a:p>
          <a:p>
            <a:pPr lvl="1"/>
            <a:r>
              <a:rPr lang="en-US" dirty="0" smtClean="0"/>
              <a:t>How </a:t>
            </a:r>
            <a:r>
              <a:rPr lang="en-US" dirty="0"/>
              <a:t>a </a:t>
            </a:r>
            <a:r>
              <a:rPr lang="en-US" dirty="0" smtClean="0"/>
              <a:t>funding </a:t>
            </a:r>
            <a:r>
              <a:rPr lang="en-US" dirty="0"/>
              <a:t>o</a:t>
            </a:r>
            <a:r>
              <a:rPr lang="en-US" dirty="0" smtClean="0"/>
              <a:t>pportunity announcement (FOA) </a:t>
            </a:r>
            <a:r>
              <a:rPr lang="en-US" dirty="0"/>
              <a:t>is used to make potential applicants aware of funding availability</a:t>
            </a:r>
          </a:p>
          <a:p>
            <a:endParaRPr lang="en-US" dirty="0" smtClean="0"/>
          </a:p>
        </p:txBody>
      </p:sp>
    </p:spTree>
    <p:extLst>
      <p:ext uri="{BB962C8B-B14F-4D97-AF65-F5344CB8AC3E}">
        <p14:creationId xmlns:p14="http://schemas.microsoft.com/office/powerpoint/2010/main" val="4073559377"/>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57200"/>
            <a:ext cx="8229600" cy="868362"/>
          </a:xfrm>
          <a:prstGeom prst="rect">
            <a:avLst/>
          </a:prstGeom>
        </p:spPr>
        <p:txBody>
          <a:bodyPr/>
          <a:lstStyle/>
          <a:p>
            <a:r>
              <a:rPr lang="en-US" dirty="0" smtClean="0"/>
              <a:t>Ways CDC </a:t>
            </a:r>
            <a:r>
              <a:rPr lang="en-US" dirty="0"/>
              <a:t>R</a:t>
            </a:r>
            <a:r>
              <a:rPr lang="en-US" dirty="0" smtClean="0"/>
              <a:t>eceives Congressionally Authorized/Appropriated Funding  </a:t>
            </a:r>
            <a:endParaRPr lang="en-US" dirty="0"/>
          </a:p>
        </p:txBody>
      </p:sp>
      <p:sp>
        <p:nvSpPr>
          <p:cNvPr id="5" name="Content Placeholder 4"/>
          <p:cNvSpPr>
            <a:spLocks noGrp="1"/>
          </p:cNvSpPr>
          <p:nvPr>
            <p:ph idx="1"/>
          </p:nvPr>
        </p:nvSpPr>
        <p:spPr>
          <a:xfrm>
            <a:off x="457200" y="1447800"/>
            <a:ext cx="8229600" cy="4800600"/>
          </a:xfrm>
          <a:prstGeom prst="rect">
            <a:avLst/>
          </a:prstGeom>
        </p:spPr>
        <p:txBody>
          <a:bodyPr/>
          <a:lstStyle/>
          <a:p>
            <a:r>
              <a:rPr lang="en-US" b="0" dirty="0" smtClean="0"/>
              <a:t>Annual appropriations process</a:t>
            </a:r>
          </a:p>
          <a:p>
            <a:pPr marL="0" indent="0">
              <a:buNone/>
            </a:pPr>
            <a:endParaRPr lang="en-US" sz="1200" b="0" dirty="0"/>
          </a:p>
          <a:p>
            <a:r>
              <a:rPr lang="en-US" b="0" dirty="0" smtClean="0"/>
              <a:t>Individual pieces of Congressional legislation appropriating funding, anytime during the FY</a:t>
            </a:r>
          </a:p>
          <a:p>
            <a:pPr marL="0" indent="0">
              <a:buNone/>
            </a:pPr>
            <a:endParaRPr lang="en-US" sz="1200" b="0" dirty="0"/>
          </a:p>
          <a:p>
            <a:r>
              <a:rPr lang="en-US" b="0" dirty="0" smtClean="0"/>
              <a:t>User fees that Congress authorizes CDC to collect for services (e.g., CDC’s Vessel Sanitation Program)</a:t>
            </a:r>
          </a:p>
          <a:p>
            <a:r>
              <a:rPr lang="en-US" b="0" dirty="0" smtClean="0"/>
              <a:t>Transfers from other federal agencies</a:t>
            </a:r>
          </a:p>
          <a:p>
            <a:pPr lvl="1"/>
            <a:r>
              <a:rPr lang="en-US" dirty="0" smtClean="0"/>
              <a:t>Funded activities must still fall under CDC’s specific authorities</a:t>
            </a:r>
          </a:p>
          <a:p>
            <a:pPr lvl="1"/>
            <a:r>
              <a:rPr lang="en-US" dirty="0" smtClean="0"/>
              <a:t>Funds must be used according to original Congressional intent and other parameters put on those funds</a:t>
            </a:r>
            <a:endParaRPr lang="en-US" b="0" dirty="0" smtClean="0"/>
          </a:p>
          <a:p>
            <a:endParaRPr lang="en-US" b="0" dirty="0"/>
          </a:p>
          <a:p>
            <a:pPr marL="0" indent="0">
              <a:buNone/>
            </a:pPr>
            <a:endParaRPr lang="en-US" dirty="0" smtClean="0"/>
          </a:p>
          <a:p>
            <a:endParaRPr lang="en-US" dirty="0" smtClean="0"/>
          </a:p>
        </p:txBody>
      </p:sp>
    </p:spTree>
    <p:extLst>
      <p:ext uri="{BB962C8B-B14F-4D97-AF65-F5344CB8AC3E}">
        <p14:creationId xmlns:p14="http://schemas.microsoft.com/office/powerpoint/2010/main" val="3638360382"/>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a:prstGeom prst="rect">
            <a:avLst/>
          </a:prstGeom>
        </p:spPr>
        <p:txBody>
          <a:bodyPr/>
          <a:lstStyle/>
          <a:p>
            <a:r>
              <a:rPr lang="en-US" dirty="0" smtClean="0"/>
              <a:t>The Formal Players</a:t>
            </a:r>
            <a:endParaRPr lang="en-US" dirty="0"/>
          </a:p>
        </p:txBody>
      </p:sp>
      <p:sp>
        <p:nvSpPr>
          <p:cNvPr id="5" name="Content Placeholder 4"/>
          <p:cNvSpPr>
            <a:spLocks noGrp="1"/>
          </p:cNvSpPr>
          <p:nvPr>
            <p:ph idx="1"/>
          </p:nvPr>
        </p:nvSpPr>
        <p:spPr>
          <a:xfrm>
            <a:off x="457200" y="1371600"/>
            <a:ext cx="8229600" cy="4952999"/>
          </a:xfrm>
          <a:prstGeom prst="rect">
            <a:avLst/>
          </a:prstGeom>
        </p:spPr>
        <p:txBody>
          <a:bodyPr/>
          <a:lstStyle/>
          <a:p>
            <a:pPr marL="0" indent="0">
              <a:buNone/>
            </a:pPr>
            <a:endParaRPr lang="en-US" dirty="0" smtClean="0"/>
          </a:p>
          <a:p>
            <a:r>
              <a:rPr lang="en-US" dirty="0" smtClean="0"/>
              <a:t>President </a:t>
            </a:r>
          </a:p>
          <a:p>
            <a:pPr lvl="1"/>
            <a:r>
              <a:rPr lang="en-US" dirty="0" smtClean="0"/>
              <a:t>Office of Management and Budget</a:t>
            </a:r>
          </a:p>
          <a:p>
            <a:r>
              <a:rPr lang="en-US" dirty="0" smtClean="0"/>
              <a:t>HHS Secretary</a:t>
            </a:r>
          </a:p>
          <a:p>
            <a:r>
              <a:rPr lang="en-US" dirty="0" smtClean="0"/>
              <a:t>CDC Director and Leadership</a:t>
            </a:r>
          </a:p>
          <a:p>
            <a:r>
              <a:rPr lang="en-US" dirty="0" smtClean="0"/>
              <a:t>CDC Programs</a:t>
            </a:r>
          </a:p>
          <a:p>
            <a:r>
              <a:rPr lang="en-US" dirty="0" smtClean="0"/>
              <a:t>Congress</a:t>
            </a:r>
          </a:p>
          <a:p>
            <a:pPr marL="0" indent="0">
              <a:buNone/>
            </a:pPr>
            <a:endParaRPr lang="en-US" dirty="0"/>
          </a:p>
        </p:txBody>
      </p:sp>
    </p:spTree>
    <p:extLst>
      <p:ext uri="{BB962C8B-B14F-4D97-AF65-F5344CB8AC3E}">
        <p14:creationId xmlns:p14="http://schemas.microsoft.com/office/powerpoint/2010/main" val="2060634139"/>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a:prstGeom prst="rect">
            <a:avLst/>
          </a:prstGeom>
        </p:spPr>
        <p:txBody>
          <a:bodyPr/>
          <a:lstStyle/>
          <a:p>
            <a:r>
              <a:rPr lang="en-US" dirty="0" smtClean="0"/>
              <a:t>Congressional Appropriations Committees</a:t>
            </a:r>
            <a:endParaRPr lang="en-US" dirty="0"/>
          </a:p>
        </p:txBody>
      </p:sp>
      <p:sp>
        <p:nvSpPr>
          <p:cNvPr id="5" name="Content Placeholder 4"/>
          <p:cNvSpPr>
            <a:spLocks noGrp="1"/>
          </p:cNvSpPr>
          <p:nvPr>
            <p:ph idx="1"/>
          </p:nvPr>
        </p:nvSpPr>
        <p:spPr>
          <a:xfrm>
            <a:off x="457200" y="1371600"/>
            <a:ext cx="8229600" cy="4952999"/>
          </a:xfrm>
          <a:prstGeom prst="rect">
            <a:avLst/>
          </a:prstGeom>
        </p:spPr>
        <p:txBody>
          <a:bodyPr/>
          <a:lstStyle/>
          <a:p>
            <a:r>
              <a:rPr lang="en-US" dirty="0" smtClean="0"/>
              <a:t>House and Senate have a standing committee and subcommittees for appropriations</a:t>
            </a:r>
          </a:p>
          <a:p>
            <a:endParaRPr lang="en-US" dirty="0" smtClean="0"/>
          </a:p>
          <a:p>
            <a:r>
              <a:rPr lang="en-US" dirty="0" smtClean="0"/>
              <a:t>HHS (and thus CDC) falls under the “Labor, Health and Human Services, Education and Related Agencies” subcommittees in House and Senate </a:t>
            </a:r>
          </a:p>
          <a:p>
            <a:endParaRPr lang="en-US" dirty="0" smtClean="0"/>
          </a:p>
          <a:p>
            <a:r>
              <a:rPr lang="en-US" dirty="0"/>
              <a:t>C</a:t>
            </a:r>
            <a:r>
              <a:rPr lang="en-US" dirty="0" smtClean="0"/>
              <a:t>ommittees draft and </a:t>
            </a:r>
            <a:r>
              <a:rPr lang="en-US" dirty="0"/>
              <a:t>approve appropriations bills for </a:t>
            </a:r>
            <a:r>
              <a:rPr lang="en-US" dirty="0" smtClean="0"/>
              <a:t>consideration/passage </a:t>
            </a:r>
            <a:r>
              <a:rPr lang="en-US" dirty="0"/>
              <a:t>by </a:t>
            </a:r>
            <a:r>
              <a:rPr lang="en-US" dirty="0" smtClean="0"/>
              <a:t>Congress</a:t>
            </a:r>
          </a:p>
          <a:p>
            <a:pPr marL="0" indent="0">
              <a:buNone/>
            </a:pPr>
            <a:endParaRPr lang="en-US" dirty="0"/>
          </a:p>
        </p:txBody>
      </p:sp>
    </p:spTree>
    <p:extLst>
      <p:ext uri="{BB962C8B-B14F-4D97-AF65-F5344CB8AC3E}">
        <p14:creationId xmlns:p14="http://schemas.microsoft.com/office/powerpoint/2010/main" val="685928600"/>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457200" y="609600"/>
            <a:ext cx="8229600" cy="639762"/>
          </a:xfrm>
        </p:spPr>
        <p:txBody>
          <a:bodyPr/>
          <a:lstStyle/>
          <a:p>
            <a:r>
              <a:rPr lang="en-US" sz="3000" dirty="0" smtClean="0"/>
              <a:t>Phases of Federal </a:t>
            </a:r>
            <a:r>
              <a:rPr lang="en-US" sz="3000" dirty="0"/>
              <a:t>Budget </a:t>
            </a:r>
            <a:r>
              <a:rPr lang="en-US" sz="3000" dirty="0" smtClean="0"/>
              <a:t>Process</a:t>
            </a:r>
            <a:endParaRPr lang="en-US" sz="3000" dirty="0"/>
          </a:p>
        </p:txBody>
      </p:sp>
      <p:sp>
        <p:nvSpPr>
          <p:cNvPr id="11" name="Content Placeholder 10"/>
          <p:cNvSpPr>
            <a:spLocks noGrp="1"/>
          </p:cNvSpPr>
          <p:nvPr>
            <p:ph idx="1"/>
          </p:nvPr>
        </p:nvSpPr>
        <p:spPr>
          <a:xfrm>
            <a:off x="457200" y="1578429"/>
            <a:ext cx="8229600" cy="5257800"/>
          </a:xfrm>
        </p:spPr>
        <p:txBody>
          <a:bodyPr/>
          <a:lstStyle/>
          <a:p>
            <a:r>
              <a:rPr lang="en-US" sz="2800" dirty="0" smtClean="0"/>
              <a:t>Strategic Plan</a:t>
            </a:r>
            <a:endParaRPr lang="en-US" sz="2800" dirty="0"/>
          </a:p>
          <a:p>
            <a:r>
              <a:rPr lang="en-US" sz="2800" dirty="0" smtClean="0"/>
              <a:t>Formulation</a:t>
            </a:r>
            <a:endParaRPr lang="en-US" sz="2800" dirty="0"/>
          </a:p>
          <a:p>
            <a:r>
              <a:rPr lang="en-US" sz="2800" dirty="0" smtClean="0"/>
              <a:t>Presentation</a:t>
            </a:r>
            <a:endParaRPr lang="en-US" sz="2800" dirty="0"/>
          </a:p>
          <a:p>
            <a:r>
              <a:rPr lang="en-US" sz="2800" dirty="0" smtClean="0"/>
              <a:t>Execution</a:t>
            </a:r>
            <a:endParaRPr lang="en-US" sz="2800" dirty="0"/>
          </a:p>
          <a:p>
            <a:r>
              <a:rPr lang="en-US" sz="2800" dirty="0" smtClean="0"/>
              <a:t>Performance</a:t>
            </a:r>
            <a:endParaRPr lang="en-US" sz="2800" dirty="0"/>
          </a:p>
          <a:p>
            <a:r>
              <a:rPr lang="en-US" sz="2800" dirty="0" smtClean="0"/>
              <a:t>Future </a:t>
            </a:r>
            <a:r>
              <a:rPr lang="en-US" sz="2800" dirty="0"/>
              <a:t>Strategic </a:t>
            </a:r>
            <a:r>
              <a:rPr lang="en-US" sz="2800" dirty="0" smtClean="0"/>
              <a:t>Direction</a:t>
            </a:r>
            <a:endParaRPr lang="en-US" sz="2800" dirty="0"/>
          </a:p>
        </p:txBody>
      </p:sp>
    </p:spTree>
    <p:extLst>
      <p:ext uri="{BB962C8B-B14F-4D97-AF65-F5344CB8AC3E}">
        <p14:creationId xmlns:p14="http://schemas.microsoft.com/office/powerpoint/2010/main" val="2688756025"/>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792162"/>
          </a:xfrm>
          <a:prstGeom prst="rect">
            <a:avLst/>
          </a:prstGeom>
        </p:spPr>
        <p:txBody>
          <a:bodyPr/>
          <a:lstStyle/>
          <a:p>
            <a:r>
              <a:rPr lang="en-US" dirty="0" smtClean="0"/>
              <a:t>Congressional </a:t>
            </a:r>
            <a:r>
              <a:rPr lang="en-US" dirty="0"/>
              <a:t>Justification </a:t>
            </a:r>
            <a:r>
              <a:rPr lang="en-US" dirty="0" smtClean="0"/>
              <a:t>(CJ)</a:t>
            </a:r>
            <a:endParaRPr lang="en-US" dirty="0"/>
          </a:p>
        </p:txBody>
      </p:sp>
      <p:sp>
        <p:nvSpPr>
          <p:cNvPr id="5" name="Content Placeholder 4"/>
          <p:cNvSpPr>
            <a:spLocks noGrp="1"/>
          </p:cNvSpPr>
          <p:nvPr>
            <p:ph idx="1"/>
          </p:nvPr>
        </p:nvSpPr>
        <p:spPr>
          <a:xfrm>
            <a:off x="457200" y="1295400"/>
            <a:ext cx="8229600" cy="4724399"/>
          </a:xfrm>
          <a:prstGeom prst="rect">
            <a:avLst/>
          </a:prstGeom>
        </p:spPr>
        <p:txBody>
          <a:bodyPr>
            <a:normAutofit fontScale="92500" lnSpcReduction="20000"/>
          </a:bodyPr>
          <a:lstStyle/>
          <a:p>
            <a:r>
              <a:rPr lang="en-US" dirty="0" smtClean="0"/>
              <a:t>How CDC requests fiscal year (FY) operations and program budgets</a:t>
            </a:r>
          </a:p>
          <a:p>
            <a:pPr marL="0" indent="0">
              <a:buNone/>
            </a:pPr>
            <a:endParaRPr lang="en-US" dirty="0" smtClean="0"/>
          </a:p>
          <a:p>
            <a:r>
              <a:rPr lang="en-US" dirty="0" smtClean="0"/>
              <a:t>Justify resources</a:t>
            </a:r>
          </a:p>
          <a:p>
            <a:pPr lvl="1"/>
            <a:r>
              <a:rPr lang="en-US" dirty="0" smtClean="0"/>
              <a:t>How much, how used, how managed, how to measure impact</a:t>
            </a:r>
          </a:p>
          <a:p>
            <a:pPr marL="457200" lvl="1" indent="0">
              <a:buNone/>
            </a:pPr>
            <a:endParaRPr lang="en-US" dirty="0" smtClean="0"/>
          </a:p>
          <a:p>
            <a:r>
              <a:rPr lang="en-US" dirty="0" smtClean="0"/>
              <a:t>3 development </a:t>
            </a:r>
            <a:r>
              <a:rPr lang="en-US" dirty="0"/>
              <a:t>phases</a:t>
            </a:r>
          </a:p>
          <a:p>
            <a:pPr lvl="1"/>
            <a:r>
              <a:rPr lang="en-US" dirty="0"/>
              <a:t>CDC </a:t>
            </a:r>
            <a:r>
              <a:rPr lang="en-US" dirty="0" smtClean="0"/>
              <a:t>budget </a:t>
            </a:r>
            <a:r>
              <a:rPr lang="en-US" dirty="0"/>
              <a:t>request to HHS </a:t>
            </a:r>
          </a:p>
          <a:p>
            <a:pPr lvl="1"/>
            <a:r>
              <a:rPr lang="en-US" dirty="0"/>
              <a:t>HHS </a:t>
            </a:r>
            <a:r>
              <a:rPr lang="en-US" dirty="0" smtClean="0"/>
              <a:t>request </a:t>
            </a:r>
            <a:r>
              <a:rPr lang="en-US" dirty="0"/>
              <a:t>to </a:t>
            </a:r>
            <a:r>
              <a:rPr lang="en-US" dirty="0" smtClean="0"/>
              <a:t>Office of Management and Budget </a:t>
            </a:r>
            <a:endParaRPr lang="en-US" dirty="0"/>
          </a:p>
          <a:p>
            <a:pPr lvl="1"/>
            <a:r>
              <a:rPr lang="en-US" dirty="0"/>
              <a:t>President </a:t>
            </a:r>
            <a:r>
              <a:rPr lang="en-US" dirty="0" smtClean="0"/>
              <a:t>request </a:t>
            </a:r>
            <a:r>
              <a:rPr lang="en-US" dirty="0"/>
              <a:t>to </a:t>
            </a:r>
            <a:r>
              <a:rPr lang="en-US" dirty="0" smtClean="0"/>
              <a:t>Congress (usually 1</a:t>
            </a:r>
            <a:r>
              <a:rPr lang="en-US" baseline="30000" dirty="0" smtClean="0"/>
              <a:t>st</a:t>
            </a:r>
            <a:r>
              <a:rPr lang="en-US" dirty="0" smtClean="0"/>
              <a:t> Monday of February)</a:t>
            </a:r>
          </a:p>
          <a:p>
            <a:pPr marL="457200" lvl="1" indent="0">
              <a:buNone/>
            </a:pPr>
            <a:endParaRPr lang="en-US" dirty="0" smtClean="0"/>
          </a:p>
          <a:p>
            <a:r>
              <a:rPr lang="en-US" dirty="0"/>
              <a:t>Contains </a:t>
            </a:r>
          </a:p>
          <a:p>
            <a:pPr lvl="1"/>
            <a:r>
              <a:rPr lang="en-US" dirty="0" smtClean="0"/>
              <a:t>Results of past </a:t>
            </a:r>
            <a:r>
              <a:rPr lang="en-US" dirty="0"/>
              <a:t>FY</a:t>
            </a:r>
          </a:p>
          <a:p>
            <a:pPr lvl="1"/>
            <a:r>
              <a:rPr lang="en-US" dirty="0"/>
              <a:t>Proposal and justification for upcoming FY budget and activities</a:t>
            </a:r>
          </a:p>
          <a:p>
            <a:pPr lvl="1"/>
            <a:r>
              <a:rPr lang="en-US" dirty="0"/>
              <a:t>How </a:t>
            </a:r>
            <a:r>
              <a:rPr lang="en-US" dirty="0" smtClean="0"/>
              <a:t>will measure </a:t>
            </a:r>
            <a:r>
              <a:rPr lang="en-US" dirty="0"/>
              <a:t>performance </a:t>
            </a:r>
            <a:r>
              <a:rPr lang="en-US" dirty="0" smtClean="0"/>
              <a:t>and provide targets </a:t>
            </a:r>
            <a:r>
              <a:rPr lang="en-US" dirty="0"/>
              <a:t>for upcoming FY </a:t>
            </a:r>
          </a:p>
          <a:p>
            <a:endParaRPr lang="en-US" dirty="0"/>
          </a:p>
        </p:txBody>
      </p:sp>
    </p:spTree>
    <p:extLst>
      <p:ext uri="{BB962C8B-B14F-4D97-AF65-F5344CB8AC3E}">
        <p14:creationId xmlns:p14="http://schemas.microsoft.com/office/powerpoint/2010/main" val="544022728"/>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639762"/>
          </a:xfrm>
          <a:prstGeom prst="rect">
            <a:avLst/>
          </a:prstGeom>
        </p:spPr>
        <p:txBody>
          <a:bodyPr/>
          <a:lstStyle/>
          <a:p>
            <a:r>
              <a:rPr lang="en-US" dirty="0" smtClean="0"/>
              <a:t>Budget Implementation</a:t>
            </a:r>
            <a:endParaRPr lang="en-US" dirty="0"/>
          </a:p>
        </p:txBody>
      </p:sp>
      <p:sp>
        <p:nvSpPr>
          <p:cNvPr id="5" name="Content Placeholder 4"/>
          <p:cNvSpPr>
            <a:spLocks noGrp="1"/>
          </p:cNvSpPr>
          <p:nvPr>
            <p:ph idx="1"/>
          </p:nvPr>
        </p:nvSpPr>
        <p:spPr>
          <a:xfrm>
            <a:off x="457200" y="1295400"/>
            <a:ext cx="8229600" cy="4825651"/>
          </a:xfrm>
          <a:prstGeom prst="rect">
            <a:avLst/>
          </a:prstGeom>
        </p:spPr>
        <p:txBody>
          <a:bodyPr>
            <a:normAutofit/>
          </a:bodyPr>
          <a:lstStyle/>
          <a:p>
            <a:r>
              <a:rPr lang="en-US" b="0" dirty="0" smtClean="0"/>
              <a:t>Develop Funding Opportunity Announcements/Requests for Contracts compliant </a:t>
            </a:r>
            <a:r>
              <a:rPr lang="en-US" b="0" dirty="0"/>
              <a:t>with intent </a:t>
            </a:r>
            <a:r>
              <a:rPr lang="en-US" b="0" dirty="0" smtClean="0"/>
              <a:t>and specifications of </a:t>
            </a:r>
            <a:r>
              <a:rPr lang="en-US" b="0" dirty="0"/>
              <a:t>Congress in authorizing </a:t>
            </a:r>
            <a:r>
              <a:rPr lang="en-US" b="0" dirty="0" smtClean="0"/>
              <a:t>and appropriations bills</a:t>
            </a:r>
          </a:p>
          <a:p>
            <a:pPr marL="0" indent="0">
              <a:buNone/>
            </a:pPr>
            <a:endParaRPr lang="en-US" sz="1200" b="0" dirty="0"/>
          </a:p>
          <a:p>
            <a:r>
              <a:rPr lang="en-US" b="0" dirty="0" smtClean="0"/>
              <a:t>Ensure </a:t>
            </a:r>
            <a:r>
              <a:rPr lang="en-US" b="0" dirty="0"/>
              <a:t>CDC </a:t>
            </a:r>
            <a:r>
              <a:rPr lang="en-US" b="0" dirty="0" smtClean="0"/>
              <a:t>and </a:t>
            </a:r>
            <a:r>
              <a:rPr lang="en-US" b="0" dirty="0"/>
              <a:t>grantee compliance with </a:t>
            </a:r>
            <a:r>
              <a:rPr lang="en-US" b="0" dirty="0" smtClean="0"/>
              <a:t>authorizing and appropriations </a:t>
            </a:r>
            <a:r>
              <a:rPr lang="en-US" b="0" dirty="0"/>
              <a:t>language, fiscal </a:t>
            </a:r>
            <a:r>
              <a:rPr lang="en-US" b="0" dirty="0" smtClean="0"/>
              <a:t>and other policies</a:t>
            </a:r>
          </a:p>
          <a:p>
            <a:pPr marL="0" indent="0">
              <a:buNone/>
            </a:pPr>
            <a:endParaRPr lang="en-US" sz="1200" b="0" dirty="0"/>
          </a:p>
          <a:p>
            <a:r>
              <a:rPr lang="en-US" b="0" dirty="0" smtClean="0"/>
              <a:t>Identify </a:t>
            </a:r>
            <a:r>
              <a:rPr lang="en-US" b="0" dirty="0"/>
              <a:t>and mitigate risks to achieving CJ </a:t>
            </a:r>
            <a:r>
              <a:rPr lang="en-US" b="0" dirty="0" smtClean="0"/>
              <a:t>performance measures</a:t>
            </a:r>
          </a:p>
          <a:p>
            <a:pPr marL="0" indent="0">
              <a:buNone/>
            </a:pPr>
            <a:endParaRPr lang="en-US" sz="1200" b="0" dirty="0"/>
          </a:p>
          <a:p>
            <a:r>
              <a:rPr lang="en-US" b="0" dirty="0" smtClean="0"/>
              <a:t>Retire </a:t>
            </a:r>
            <a:r>
              <a:rPr lang="en-US" b="0" dirty="0"/>
              <a:t>or revise current measures or create new </a:t>
            </a:r>
            <a:r>
              <a:rPr lang="en-US" b="0" dirty="0" smtClean="0"/>
              <a:t>performance </a:t>
            </a:r>
            <a:r>
              <a:rPr lang="en-US" b="0" dirty="0"/>
              <a:t>measures as needed</a:t>
            </a:r>
          </a:p>
          <a:p>
            <a:pPr marL="0" indent="0">
              <a:buNone/>
            </a:pPr>
            <a:endParaRPr lang="en-US" b="0" dirty="0">
              <a:solidFill>
                <a:schemeClr val="tx1"/>
              </a:solidFill>
            </a:endParaRPr>
          </a:p>
        </p:txBody>
      </p:sp>
    </p:spTree>
    <p:extLst>
      <p:ext uri="{BB962C8B-B14F-4D97-AF65-F5344CB8AC3E}">
        <p14:creationId xmlns:p14="http://schemas.microsoft.com/office/powerpoint/2010/main" val="4158738010"/>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Resources</a:t>
            </a:r>
            <a:endParaRPr lang="en-US" dirty="0"/>
          </a:p>
        </p:txBody>
      </p:sp>
    </p:spTree>
    <p:extLst>
      <p:ext uri="{BB962C8B-B14F-4D97-AF65-F5344CB8AC3E}">
        <p14:creationId xmlns:p14="http://schemas.microsoft.com/office/powerpoint/2010/main" val="3107725261"/>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639762"/>
          </a:xfrm>
          <a:prstGeom prst="rect">
            <a:avLst/>
          </a:prstGeom>
        </p:spPr>
        <p:txBody>
          <a:bodyPr/>
          <a:lstStyle/>
          <a:p>
            <a:r>
              <a:rPr lang="en-US" dirty="0" smtClean="0"/>
              <a:t>Resources</a:t>
            </a:r>
            <a:endParaRPr lang="en-US" dirty="0"/>
          </a:p>
        </p:txBody>
      </p:sp>
      <p:sp>
        <p:nvSpPr>
          <p:cNvPr id="5" name="Content Placeholder 4"/>
          <p:cNvSpPr>
            <a:spLocks noGrp="1"/>
          </p:cNvSpPr>
          <p:nvPr>
            <p:ph idx="1"/>
          </p:nvPr>
        </p:nvSpPr>
        <p:spPr>
          <a:xfrm>
            <a:off x="457200" y="1066800"/>
            <a:ext cx="8229600" cy="4825651"/>
          </a:xfrm>
          <a:prstGeom prst="rect">
            <a:avLst/>
          </a:prstGeom>
        </p:spPr>
        <p:txBody>
          <a:bodyPr>
            <a:normAutofit fontScale="92500" lnSpcReduction="10000"/>
          </a:bodyPr>
          <a:lstStyle/>
          <a:p>
            <a:r>
              <a:rPr lang="en-US" dirty="0" smtClean="0"/>
              <a:t>CDC</a:t>
            </a:r>
          </a:p>
          <a:p>
            <a:pPr lvl="1"/>
            <a:r>
              <a:rPr lang="en-US" dirty="0" smtClean="0"/>
              <a:t>Budget (CJ and related resources)</a:t>
            </a:r>
          </a:p>
          <a:p>
            <a:pPr marL="857250" lvl="2" indent="0">
              <a:buNone/>
            </a:pPr>
            <a:r>
              <a:rPr lang="en-US" dirty="0" smtClean="0">
                <a:hlinkClick r:id="rId3"/>
              </a:rPr>
              <a:t>www.cdc.gov/fmo/topic/Budget%20Information/index.html</a:t>
            </a:r>
            <a:endParaRPr lang="en-US" dirty="0" smtClean="0"/>
          </a:p>
          <a:p>
            <a:pPr lvl="1"/>
            <a:r>
              <a:rPr lang="en-US" dirty="0" smtClean="0"/>
              <a:t>Grant Funding Profiles Tool    </a:t>
            </a:r>
            <a:r>
              <a:rPr lang="en-US" dirty="0" smtClean="0">
                <a:hlinkClick r:id="rId4"/>
              </a:rPr>
              <a:t>wwwn.cdc.gov/</a:t>
            </a:r>
            <a:r>
              <a:rPr lang="en-US" dirty="0" err="1" smtClean="0">
                <a:hlinkClick r:id="rId4"/>
              </a:rPr>
              <a:t>FundingProfiles</a:t>
            </a:r>
            <a:r>
              <a:rPr lang="en-US" dirty="0" smtClean="0">
                <a:hlinkClick r:id="rId4"/>
              </a:rPr>
              <a:t>/</a:t>
            </a:r>
            <a:r>
              <a:rPr lang="en-US" dirty="0" err="1" smtClean="0">
                <a:hlinkClick r:id="rId4"/>
              </a:rPr>
              <a:t>FundingProfilesRIA</a:t>
            </a:r>
            <a:r>
              <a:rPr lang="en-US" dirty="0" smtClean="0">
                <a:hlinkClick r:id="rId4"/>
              </a:rPr>
              <a:t>/</a:t>
            </a:r>
            <a:endParaRPr lang="en-US" dirty="0" smtClean="0"/>
          </a:p>
          <a:p>
            <a:pPr lvl="1"/>
            <a:r>
              <a:rPr lang="en-US" dirty="0" smtClean="0"/>
              <a:t>Public Health System Financing</a:t>
            </a:r>
          </a:p>
          <a:p>
            <a:pPr marL="457200" lvl="1" indent="0">
              <a:buNone/>
            </a:pPr>
            <a:r>
              <a:rPr lang="en-US" dirty="0" smtClean="0">
                <a:hlinkClick r:id="rId5"/>
              </a:rPr>
              <a:t>	www.cdc.gov/stltpublichealth/GrantsFunding/index.html</a:t>
            </a:r>
            <a:r>
              <a:rPr lang="en-US" dirty="0" smtClean="0"/>
              <a:t> </a:t>
            </a:r>
            <a:endParaRPr lang="en-US" dirty="0"/>
          </a:p>
          <a:p>
            <a:r>
              <a:rPr lang="en-US" dirty="0" smtClean="0"/>
              <a:t>President’s Budget</a:t>
            </a:r>
          </a:p>
          <a:p>
            <a:pPr lvl="1"/>
            <a:r>
              <a:rPr lang="en-US" dirty="0" smtClean="0">
                <a:hlinkClick r:id="rId6"/>
              </a:rPr>
              <a:t>www.whitehouse.gov/omb/budget</a:t>
            </a:r>
            <a:endParaRPr lang="en-US" dirty="0" smtClean="0"/>
          </a:p>
          <a:p>
            <a:r>
              <a:rPr lang="en-US" dirty="0" smtClean="0"/>
              <a:t>US Budget</a:t>
            </a:r>
          </a:p>
          <a:p>
            <a:pPr lvl="1"/>
            <a:r>
              <a:rPr lang="en-US" dirty="0" smtClean="0"/>
              <a:t>Copies (GPO)</a:t>
            </a:r>
          </a:p>
          <a:p>
            <a:pPr marL="857250" lvl="2" indent="0">
              <a:buNone/>
            </a:pPr>
            <a:r>
              <a:rPr lang="en-US" dirty="0" smtClean="0">
                <a:hlinkClick r:id="rId7"/>
              </a:rPr>
              <a:t>www.gpo.gov/fdsys/browse/collection.action?collectionCode=BUDGET</a:t>
            </a:r>
            <a:r>
              <a:rPr lang="en-US" dirty="0" smtClean="0"/>
              <a:t> </a:t>
            </a:r>
            <a:endParaRPr lang="en-US" dirty="0"/>
          </a:p>
          <a:p>
            <a:pPr lvl="1"/>
            <a:r>
              <a:rPr lang="en-US" dirty="0" smtClean="0"/>
              <a:t>Process (US Senate)</a:t>
            </a:r>
          </a:p>
          <a:p>
            <a:pPr marL="857250" lvl="2" indent="0">
              <a:buNone/>
            </a:pPr>
            <a:r>
              <a:rPr lang="en-US" dirty="0" smtClean="0">
                <a:hlinkClick r:id="rId8"/>
              </a:rPr>
              <a:t>www.rules.senate.gov/public/index.cfm?p=BudgetProcess</a:t>
            </a:r>
            <a:endParaRPr lang="en-US" dirty="0" smtClean="0"/>
          </a:p>
          <a:p>
            <a:pPr lvl="1"/>
            <a:endParaRPr lang="en-US" dirty="0"/>
          </a:p>
          <a:p>
            <a:pPr marL="0" indent="0">
              <a:buNone/>
            </a:pPr>
            <a:endParaRPr lang="en-US" b="0" dirty="0">
              <a:solidFill>
                <a:schemeClr val="tx1"/>
              </a:solidFill>
            </a:endParaRPr>
          </a:p>
        </p:txBody>
      </p:sp>
    </p:spTree>
    <p:extLst>
      <p:ext uri="{BB962C8B-B14F-4D97-AF65-F5344CB8AC3E}">
        <p14:creationId xmlns:p14="http://schemas.microsoft.com/office/powerpoint/2010/main" val="3611401102"/>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057400"/>
            <a:ext cx="7772400" cy="1362075"/>
          </a:xfrm>
        </p:spPr>
        <p:txBody>
          <a:bodyPr/>
          <a:lstStyle/>
          <a:p>
            <a:r>
              <a:rPr lang="en-US" sz="3000" dirty="0" smtClean="0"/>
              <a:t>After CDC receives funding, what happens next? </a:t>
            </a:r>
            <a:endParaRPr lang="en-US" sz="3000" dirty="0"/>
          </a:p>
        </p:txBody>
      </p:sp>
    </p:spTree>
    <p:extLst>
      <p:ext uri="{BB962C8B-B14F-4D97-AF65-F5344CB8AC3E}">
        <p14:creationId xmlns:p14="http://schemas.microsoft.com/office/powerpoint/2010/main" val="585472423"/>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a:xfrm>
            <a:off x="457200" y="1600200"/>
            <a:ext cx="8229600" cy="4800599"/>
          </a:xfrm>
        </p:spPr>
        <p:txBody>
          <a:bodyPr/>
          <a:lstStyle/>
          <a:p>
            <a:r>
              <a:rPr lang="en-US" b="0" dirty="0" smtClean="0"/>
              <a:t>CDC receives its funding from Congress, through the Office of Management and Budget (OMB) and HHS.  CDC receives its funding through 14 separate funding lines/treasury symbols, which correspond loosely to CDC’s Centers, Institutes, and Offices (CIOs).</a:t>
            </a:r>
          </a:p>
          <a:p>
            <a:pPr marL="457200" indent="-457200">
              <a:buFont typeface="+mj-lt"/>
              <a:buAutoNum type="arabicPeriod"/>
            </a:pPr>
            <a:endParaRPr lang="en-US" b="0" dirty="0"/>
          </a:p>
          <a:p>
            <a:pPr marL="457200" indent="-457200">
              <a:buFont typeface="+mj-lt"/>
              <a:buAutoNum type="arabicPeriod"/>
            </a:pPr>
            <a:endParaRPr lang="en-US" b="0" dirty="0" smtClean="0"/>
          </a:p>
          <a:p>
            <a:r>
              <a:rPr lang="en-US" b="0" dirty="0" smtClean="0"/>
              <a:t>After CDC’s Office of the Chief Financial Officer (OCFO) distributes the fiscal year ceiling memoranda to each CIO, spending plans are implemented.</a:t>
            </a:r>
          </a:p>
          <a:p>
            <a:pPr marL="0" indent="0">
              <a:buNone/>
            </a:pPr>
            <a:endParaRPr lang="en-US" dirty="0" smtClean="0"/>
          </a:p>
          <a:p>
            <a:pPr marL="457200" indent="-457200">
              <a:buFont typeface="+mj-lt"/>
              <a:buAutoNum type="arabicPeriod"/>
            </a:pPr>
            <a:endParaRPr lang="en-US" dirty="0"/>
          </a:p>
          <a:p>
            <a:pPr marL="0" indent="0">
              <a:buNone/>
            </a:pPr>
            <a:r>
              <a:rPr lang="en-US" dirty="0" smtClean="0"/>
              <a:t> </a:t>
            </a:r>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1842275272"/>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685800" y="1600200"/>
            <a:ext cx="7772400" cy="1600200"/>
          </a:xfrm>
        </p:spPr>
        <p:txBody>
          <a:bodyPr/>
          <a:lstStyle/>
          <a:p>
            <a:pPr>
              <a:lnSpc>
                <a:spcPct val="100000"/>
              </a:lnSpc>
              <a:spcBef>
                <a:spcPts val="0"/>
              </a:spcBef>
            </a:pPr>
            <a:r>
              <a:rPr lang="en-US" sz="3500" b="1" dirty="0" smtClean="0">
                <a:solidFill>
                  <a:schemeClr val="bg1"/>
                </a:solidFill>
              </a:rPr>
              <a:t>The Federal Budget Process</a:t>
            </a:r>
          </a:p>
        </p:txBody>
      </p:sp>
    </p:spTree>
    <p:extLst>
      <p:ext uri="{BB962C8B-B14F-4D97-AF65-F5344CB8AC3E}">
        <p14:creationId xmlns:p14="http://schemas.microsoft.com/office/powerpoint/2010/main" val="556610830"/>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a:xfrm>
            <a:off x="457200" y="1676400"/>
            <a:ext cx="8229600" cy="4724399"/>
          </a:xfrm>
        </p:spPr>
        <p:txBody>
          <a:bodyPr/>
          <a:lstStyle/>
          <a:p>
            <a:pPr marL="457200" indent="-457200">
              <a:buFont typeface="+mj-lt"/>
              <a:buAutoNum type="arabicPeriod"/>
            </a:pPr>
            <a:endParaRPr lang="en-US" b="0" dirty="0" smtClean="0"/>
          </a:p>
          <a:p>
            <a:r>
              <a:rPr lang="en-US" b="0" dirty="0" smtClean="0"/>
              <a:t>The </a:t>
            </a:r>
            <a:r>
              <a:rPr lang="en-US" b="0" dirty="0"/>
              <a:t>CIOs will allocate funds to various programs and for extramural funds, </a:t>
            </a:r>
            <a:r>
              <a:rPr lang="en-US" b="0" dirty="0" smtClean="0"/>
              <a:t>and will determine, in conjunction with </a:t>
            </a:r>
            <a:r>
              <a:rPr lang="en-US" b="0" dirty="0" smtClean="0"/>
              <a:t>the Procurement and Grants Office (</a:t>
            </a:r>
            <a:r>
              <a:rPr lang="en-US" b="0" dirty="0" smtClean="0"/>
              <a:t>P</a:t>
            </a:r>
            <a:r>
              <a:rPr lang="en-US" b="0" dirty="0" smtClean="0"/>
              <a:t>GO) </a:t>
            </a:r>
            <a:r>
              <a:rPr lang="en-US" b="0" dirty="0" smtClean="0"/>
              <a:t>staff, </a:t>
            </a:r>
            <a:r>
              <a:rPr lang="en-US" b="0" dirty="0"/>
              <a:t>whether to </a:t>
            </a:r>
            <a:r>
              <a:rPr lang="en-US" b="0" dirty="0" smtClean="0"/>
              <a:t>use grants, cooperative agreements, or contracts to carry out the purpose of the program.  </a:t>
            </a:r>
            <a:endParaRPr lang="en-US" b="0" dirty="0"/>
          </a:p>
          <a:p>
            <a:pPr marL="0" indent="0">
              <a:buNone/>
            </a:pPr>
            <a:endParaRPr lang="en-US" dirty="0" smtClean="0"/>
          </a:p>
          <a:p>
            <a:pPr marL="0" indent="0">
              <a:buNone/>
            </a:pPr>
            <a:endParaRPr lang="en-US" sz="1200" dirty="0" smtClean="0"/>
          </a:p>
          <a:p>
            <a:pPr marL="0" indent="0">
              <a:buNone/>
            </a:pPr>
            <a:endParaRPr lang="en-US" dirty="0"/>
          </a:p>
        </p:txBody>
      </p:sp>
    </p:spTree>
    <p:extLst>
      <p:ext uri="{BB962C8B-B14F-4D97-AF65-F5344CB8AC3E}">
        <p14:creationId xmlns:p14="http://schemas.microsoft.com/office/powerpoint/2010/main" val="3578284353"/>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609600"/>
          </a:xfrm>
        </p:spPr>
        <p:txBody>
          <a:bodyPr/>
          <a:lstStyle/>
          <a:p>
            <a:r>
              <a:rPr lang="en-US" dirty="0" smtClean="0"/>
              <a:t>Grants and Cooperative Agreements </a:t>
            </a:r>
            <a:endParaRPr lang="en-US" dirty="0"/>
          </a:p>
        </p:txBody>
      </p:sp>
      <p:sp>
        <p:nvSpPr>
          <p:cNvPr id="3" name="Content Placeholder 2"/>
          <p:cNvSpPr>
            <a:spLocks noGrp="1"/>
          </p:cNvSpPr>
          <p:nvPr>
            <p:ph idx="1"/>
          </p:nvPr>
        </p:nvSpPr>
        <p:spPr>
          <a:xfrm>
            <a:off x="381000" y="838200"/>
            <a:ext cx="8229600" cy="5638800"/>
          </a:xfrm>
        </p:spPr>
        <p:txBody>
          <a:bodyPr/>
          <a:lstStyle/>
          <a:p>
            <a:pPr marL="9525" indent="0">
              <a:spcBef>
                <a:spcPts val="0"/>
              </a:spcBef>
              <a:buSzPct val="95000"/>
              <a:buNone/>
            </a:pPr>
            <a:endParaRPr lang="en-US" sz="2000" i="1" dirty="0">
              <a:latin typeface="Arial" charset="0"/>
            </a:endParaRPr>
          </a:p>
          <a:p>
            <a:pPr marL="352425">
              <a:spcBef>
                <a:spcPts val="0"/>
              </a:spcBef>
              <a:buSzPct val="95000"/>
            </a:pPr>
            <a:r>
              <a:rPr lang="en-US" sz="2100" b="0" i="1" dirty="0" smtClean="0">
                <a:latin typeface="Arial" charset="0"/>
              </a:rPr>
              <a:t>Grant —</a:t>
            </a:r>
            <a:r>
              <a:rPr lang="en-US" sz="2100" b="0" dirty="0" smtClean="0">
                <a:latin typeface="Arial" charset="0"/>
              </a:rPr>
              <a:t>is </a:t>
            </a:r>
            <a:r>
              <a:rPr lang="en-US" sz="2100" b="0" dirty="0">
                <a:latin typeface="Arial" charset="0"/>
              </a:rPr>
              <a:t>most appropriate when the principal purpose is to transfer a thing of value, money, </a:t>
            </a:r>
            <a:r>
              <a:rPr lang="en-US" sz="2100" b="0" dirty="0" smtClean="0">
                <a:latin typeface="Arial" charset="0"/>
              </a:rPr>
              <a:t>property, </a:t>
            </a:r>
            <a:r>
              <a:rPr lang="en-US" sz="2100" b="0" dirty="0">
                <a:latin typeface="Arial" charset="0"/>
              </a:rPr>
              <a:t>or services to the recipient to carry out the public purpose and little involvement is expected on the part of the issuing </a:t>
            </a:r>
            <a:r>
              <a:rPr lang="en-US" sz="2100" b="0" dirty="0" smtClean="0">
                <a:latin typeface="Arial" charset="0"/>
              </a:rPr>
              <a:t>agency. </a:t>
            </a:r>
          </a:p>
          <a:p>
            <a:pPr marL="9525" indent="0">
              <a:spcBef>
                <a:spcPts val="0"/>
              </a:spcBef>
              <a:buSzPct val="95000"/>
              <a:buNone/>
            </a:pPr>
            <a:endParaRPr lang="en-US" sz="1200" dirty="0" smtClean="0">
              <a:latin typeface="Arial" charset="0"/>
            </a:endParaRPr>
          </a:p>
          <a:p>
            <a:pPr marL="9525" indent="0">
              <a:spcBef>
                <a:spcPts val="0"/>
              </a:spcBef>
              <a:buSzPct val="95000"/>
              <a:buNone/>
            </a:pPr>
            <a:r>
              <a:rPr lang="en-US" sz="2000" dirty="0">
                <a:latin typeface="Arial" charset="0"/>
              </a:rPr>
              <a:t>	</a:t>
            </a:r>
            <a:r>
              <a:rPr lang="en-US" sz="2000" b="0" dirty="0" smtClean="0">
                <a:latin typeface="Arial" charset="0"/>
              </a:rPr>
              <a:t>– A grant requires the completion of program activities by 	the funded organization only.</a:t>
            </a:r>
            <a:endParaRPr lang="en-US" sz="2000" b="0" dirty="0">
              <a:latin typeface="Arial" charset="0"/>
            </a:endParaRPr>
          </a:p>
          <a:p>
            <a:pPr marL="9525" indent="0">
              <a:lnSpc>
                <a:spcPct val="80000"/>
              </a:lnSpc>
              <a:buSzPct val="95000"/>
              <a:buNone/>
            </a:pPr>
            <a:endParaRPr lang="en-US" sz="2000" i="1" dirty="0" smtClean="0">
              <a:solidFill>
                <a:srgbClr val="4597A0"/>
              </a:solidFill>
              <a:latin typeface="Arial" charset="0"/>
            </a:endParaRPr>
          </a:p>
          <a:p>
            <a:pPr marL="9525" indent="0">
              <a:lnSpc>
                <a:spcPct val="80000"/>
              </a:lnSpc>
              <a:buSzPct val="95000"/>
              <a:buNone/>
            </a:pPr>
            <a:endParaRPr lang="en-US" sz="2000" i="1" dirty="0">
              <a:solidFill>
                <a:srgbClr val="4597A0"/>
              </a:solidFill>
              <a:latin typeface="Arial" charset="0"/>
            </a:endParaRPr>
          </a:p>
          <a:p>
            <a:pPr marL="352425">
              <a:spcBef>
                <a:spcPts val="0"/>
              </a:spcBef>
              <a:buSzPct val="95000"/>
            </a:pPr>
            <a:r>
              <a:rPr lang="en-US" sz="2100" b="0" i="1" dirty="0" smtClean="0">
                <a:latin typeface="Arial" charset="0"/>
              </a:rPr>
              <a:t>Cooperative Agreement—</a:t>
            </a:r>
            <a:r>
              <a:rPr lang="en-US" sz="2100" b="0" dirty="0" smtClean="0">
                <a:latin typeface="Arial" charset="0"/>
              </a:rPr>
              <a:t>is </a:t>
            </a:r>
            <a:r>
              <a:rPr lang="en-US" sz="2100" b="0" dirty="0">
                <a:latin typeface="Arial" charset="0"/>
              </a:rPr>
              <a:t>used when the principal purpose of the relationship is to transfer a thing of value and the </a:t>
            </a:r>
            <a:r>
              <a:rPr lang="en-US" sz="2100" b="0" dirty="0" smtClean="0">
                <a:latin typeface="Arial" charset="0"/>
              </a:rPr>
              <a:t>agency </a:t>
            </a:r>
            <a:r>
              <a:rPr lang="en-US" sz="2100" b="0" dirty="0">
                <a:latin typeface="Arial" charset="0"/>
              </a:rPr>
              <a:t>is expected to provide substantive involvement in carrying out the activities</a:t>
            </a:r>
            <a:r>
              <a:rPr lang="en-US" sz="2100" b="0" dirty="0" smtClean="0">
                <a:latin typeface="Arial" charset="0"/>
              </a:rPr>
              <a:t>.</a:t>
            </a:r>
          </a:p>
          <a:p>
            <a:pPr marL="9525" indent="0">
              <a:spcBef>
                <a:spcPts val="0"/>
              </a:spcBef>
              <a:buSzPct val="95000"/>
              <a:buNone/>
            </a:pPr>
            <a:endParaRPr lang="en-US" sz="1200" dirty="0">
              <a:latin typeface="Arial" charset="0"/>
              <a:cs typeface="Arial" charset="0"/>
            </a:endParaRPr>
          </a:p>
          <a:p>
            <a:pPr marL="9525" indent="0">
              <a:spcBef>
                <a:spcPts val="0"/>
              </a:spcBef>
              <a:buSzPct val="95000"/>
              <a:buNone/>
            </a:pPr>
            <a:r>
              <a:rPr lang="en-US" sz="1200" dirty="0" smtClean="0">
                <a:latin typeface="Arial" charset="0"/>
                <a:cs typeface="Arial" charset="0"/>
              </a:rPr>
              <a:t>	</a:t>
            </a:r>
            <a:r>
              <a:rPr lang="en-US" sz="2000" b="0" dirty="0">
                <a:latin typeface="Arial" charset="0"/>
                <a:cs typeface="Arial" charset="0"/>
              </a:rPr>
              <a:t>–</a:t>
            </a:r>
            <a:r>
              <a:rPr lang="en-US" sz="2000" b="0" dirty="0" smtClean="0">
                <a:latin typeface="Arial" charset="0"/>
                <a:cs typeface="Arial" charset="0"/>
              </a:rPr>
              <a:t>A Cooperative Agreement includes substantial participation 	on the part of CDC. </a:t>
            </a:r>
            <a:r>
              <a:rPr lang="en-US" sz="1200" b="0" dirty="0" smtClean="0">
                <a:latin typeface="Arial" charset="0"/>
                <a:cs typeface="Arial" charset="0"/>
              </a:rPr>
              <a:t>	</a:t>
            </a:r>
            <a:endParaRPr lang="en-US" sz="1200" b="0" dirty="0">
              <a:latin typeface="Arial" charset="0"/>
              <a:cs typeface="Arial" charset="0"/>
            </a:endParaRPr>
          </a:p>
          <a:p>
            <a:endParaRPr lang="en-US" dirty="0"/>
          </a:p>
        </p:txBody>
      </p:sp>
    </p:spTree>
    <p:extLst>
      <p:ext uri="{BB962C8B-B14F-4D97-AF65-F5344CB8AC3E}">
        <p14:creationId xmlns:p14="http://schemas.microsoft.com/office/powerpoint/2010/main" val="2318715135"/>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lstStyle/>
          <a:p>
            <a:r>
              <a:rPr lang="en-US" dirty="0" smtClean="0"/>
              <a:t>Funding Opportunity Announcement (FOA)</a:t>
            </a:r>
            <a:endParaRPr lang="en-US" dirty="0"/>
          </a:p>
        </p:txBody>
      </p:sp>
      <p:sp>
        <p:nvSpPr>
          <p:cNvPr id="3" name="Content Placeholder 2"/>
          <p:cNvSpPr>
            <a:spLocks noGrp="1"/>
          </p:cNvSpPr>
          <p:nvPr>
            <p:ph idx="1"/>
          </p:nvPr>
        </p:nvSpPr>
        <p:spPr>
          <a:xfrm>
            <a:off x="457200" y="1600201"/>
            <a:ext cx="8229600" cy="4876800"/>
          </a:xfrm>
        </p:spPr>
        <p:txBody>
          <a:bodyPr/>
          <a:lstStyle/>
          <a:p>
            <a:r>
              <a:rPr lang="en-US" b="0" dirty="0" smtClean="0"/>
              <a:t>CDC utilizes grants and cooperative agreements to assist other health-related and research organizations that contribute to CDC’s mission and accomplish their goals. </a:t>
            </a:r>
          </a:p>
          <a:p>
            <a:endParaRPr lang="en-US" b="0" dirty="0"/>
          </a:p>
          <a:p>
            <a:r>
              <a:rPr lang="en-US" b="0" dirty="0" smtClean="0"/>
              <a:t>High-quality FOAs can improve the performance of programs, accountability, science, and research.  </a:t>
            </a:r>
            <a:endParaRPr lang="en-US" b="0" dirty="0"/>
          </a:p>
          <a:p>
            <a:endParaRPr lang="en-US" b="0" dirty="0" smtClean="0"/>
          </a:p>
          <a:p>
            <a:r>
              <a:rPr lang="en-US" b="0" dirty="0" smtClean="0"/>
              <a:t>Most awards are made thorough a competitive process. The process begins with the FOA. </a:t>
            </a:r>
          </a:p>
          <a:p>
            <a:pPr marL="0" indent="0">
              <a:buNone/>
            </a:pPr>
            <a:endParaRPr lang="en-US" dirty="0"/>
          </a:p>
          <a:p>
            <a:endParaRPr lang="en-US" dirty="0"/>
          </a:p>
        </p:txBody>
      </p:sp>
    </p:spTree>
    <p:extLst>
      <p:ext uri="{BB962C8B-B14F-4D97-AF65-F5344CB8AC3E}">
        <p14:creationId xmlns:p14="http://schemas.microsoft.com/office/powerpoint/2010/main" val="701021790"/>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Funding Opportunity Announcement (FOA)</a:t>
            </a:r>
            <a:endParaRPr lang="en-US" dirty="0"/>
          </a:p>
        </p:txBody>
      </p:sp>
      <p:sp>
        <p:nvSpPr>
          <p:cNvPr id="3" name="Content Placeholder 2"/>
          <p:cNvSpPr>
            <a:spLocks noGrp="1"/>
          </p:cNvSpPr>
          <p:nvPr>
            <p:ph idx="1"/>
          </p:nvPr>
        </p:nvSpPr>
        <p:spPr>
          <a:xfrm>
            <a:off x="457200" y="1752600"/>
            <a:ext cx="8229600" cy="4800600"/>
          </a:xfrm>
        </p:spPr>
        <p:txBody>
          <a:bodyPr/>
          <a:lstStyle/>
          <a:p>
            <a:r>
              <a:rPr lang="en-US" b="0" dirty="0" smtClean="0"/>
              <a:t>FOAs are public notifications used to announce the availability of discretionary financial assistance. </a:t>
            </a:r>
          </a:p>
          <a:p>
            <a:pPr marL="0" indent="0">
              <a:buNone/>
            </a:pPr>
            <a:endParaRPr lang="en-US" sz="1200" b="0" dirty="0" smtClean="0"/>
          </a:p>
          <a:p>
            <a:r>
              <a:rPr lang="en-US" b="0" dirty="0" smtClean="0"/>
              <a:t>FOAs are announced to maximize the opportunity for competition. </a:t>
            </a:r>
          </a:p>
          <a:p>
            <a:pPr marL="0" indent="0">
              <a:buNone/>
            </a:pPr>
            <a:endParaRPr lang="en-US" sz="1200" b="0" dirty="0" smtClean="0"/>
          </a:p>
          <a:p>
            <a:r>
              <a:rPr lang="en-US" b="0" dirty="0" smtClean="0"/>
              <a:t>The published FOA provides potential applicants the information they need to determine whether they are eligible to apply and how to apply (www.grants.gov), as well as outlining the types of activities CDC wants the applicants to carry out.</a:t>
            </a:r>
          </a:p>
          <a:p>
            <a:pPr marL="0" indent="0">
              <a:buNone/>
            </a:pPr>
            <a:endParaRPr lang="en-US" sz="1200" dirty="0" smtClean="0"/>
          </a:p>
        </p:txBody>
      </p:sp>
    </p:spTree>
    <p:extLst>
      <p:ext uri="{BB962C8B-B14F-4D97-AF65-F5344CB8AC3E}">
        <p14:creationId xmlns:p14="http://schemas.microsoft.com/office/powerpoint/2010/main" val="4019073650"/>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63562"/>
          </a:xfrm>
        </p:spPr>
        <p:txBody>
          <a:bodyPr/>
          <a:lstStyle/>
          <a:p>
            <a:r>
              <a:rPr lang="en-US" dirty="0" smtClean="0"/>
              <a:t>FOA Components</a:t>
            </a:r>
            <a:endParaRPr lang="en-US" dirty="0"/>
          </a:p>
        </p:txBody>
      </p:sp>
      <p:sp>
        <p:nvSpPr>
          <p:cNvPr id="3" name="Content Placeholder 2"/>
          <p:cNvSpPr>
            <a:spLocks noGrp="1"/>
          </p:cNvSpPr>
          <p:nvPr>
            <p:ph idx="1"/>
          </p:nvPr>
        </p:nvSpPr>
        <p:spPr>
          <a:xfrm>
            <a:off x="457200" y="1219200"/>
            <a:ext cx="8229600" cy="5029200"/>
          </a:xfrm>
        </p:spPr>
        <p:txBody>
          <a:bodyPr/>
          <a:lstStyle/>
          <a:p>
            <a:pPr marL="0" indent="0">
              <a:buNone/>
            </a:pPr>
            <a:r>
              <a:rPr lang="en-US" b="0" dirty="0" smtClean="0"/>
              <a:t>The following components are included in the FOA: </a:t>
            </a:r>
          </a:p>
          <a:p>
            <a:pPr marL="0" indent="0">
              <a:buNone/>
            </a:pPr>
            <a:endParaRPr lang="en-US" sz="1200" b="0" dirty="0" smtClean="0"/>
          </a:p>
          <a:p>
            <a:pPr marL="457200" indent="-457200">
              <a:buFont typeface="+mj-lt"/>
              <a:buAutoNum type="alphaLcPeriod"/>
            </a:pPr>
            <a:r>
              <a:rPr lang="en-US" sz="2300" b="0" dirty="0" smtClean="0"/>
              <a:t>FOA description (purpose, outcomes, requirements)</a:t>
            </a:r>
          </a:p>
          <a:p>
            <a:pPr marL="457200" indent="-457200">
              <a:buFont typeface="+mj-lt"/>
              <a:buAutoNum type="alphaLcPeriod"/>
            </a:pPr>
            <a:r>
              <a:rPr lang="en-US" sz="2300" b="0" dirty="0" smtClean="0"/>
              <a:t>Award information (amount of the award, duration of the award, duties and responsibilities of the grantee)</a:t>
            </a:r>
          </a:p>
          <a:p>
            <a:pPr marL="457200" indent="-457200">
              <a:buFont typeface="+mj-lt"/>
              <a:buAutoNum type="alphaLcPeriod"/>
            </a:pPr>
            <a:r>
              <a:rPr lang="en-US" sz="2300" b="0" dirty="0" smtClean="0"/>
              <a:t>Eligibility information</a:t>
            </a:r>
          </a:p>
          <a:p>
            <a:pPr marL="457200" indent="-457200">
              <a:buFont typeface="+mj-lt"/>
              <a:buAutoNum type="alphaLcPeriod"/>
            </a:pPr>
            <a:r>
              <a:rPr lang="en-US" sz="2300" b="0" dirty="0"/>
              <a:t>Application and </a:t>
            </a:r>
            <a:r>
              <a:rPr lang="en-US" sz="2300" b="0" dirty="0" smtClean="0"/>
              <a:t>submission information</a:t>
            </a:r>
            <a:endParaRPr lang="en-US" sz="2300" b="0" dirty="0"/>
          </a:p>
          <a:p>
            <a:pPr marL="457200" indent="-457200">
              <a:buFont typeface="+mj-lt"/>
              <a:buAutoNum type="alphaLcPeriod"/>
            </a:pPr>
            <a:r>
              <a:rPr lang="en-US" sz="2300" b="0" dirty="0"/>
              <a:t>Application </a:t>
            </a:r>
            <a:r>
              <a:rPr lang="en-US" sz="2300" b="0" dirty="0" smtClean="0"/>
              <a:t>review information</a:t>
            </a:r>
            <a:endParaRPr lang="en-US" sz="2300" b="0" dirty="0"/>
          </a:p>
          <a:p>
            <a:pPr marL="457200" indent="-457200">
              <a:buFont typeface="+mj-lt"/>
              <a:buAutoNum type="alphaLcPeriod"/>
            </a:pPr>
            <a:r>
              <a:rPr lang="en-US" sz="2300" b="0" dirty="0"/>
              <a:t>Award </a:t>
            </a:r>
            <a:r>
              <a:rPr lang="en-US" sz="2300" b="0" dirty="0" smtClean="0"/>
              <a:t>administration information</a:t>
            </a:r>
            <a:endParaRPr lang="en-US" sz="2300" b="0" dirty="0"/>
          </a:p>
          <a:p>
            <a:pPr marL="457200" indent="-457200">
              <a:buFont typeface="+mj-lt"/>
              <a:buAutoNum type="alphaLcPeriod"/>
            </a:pPr>
            <a:r>
              <a:rPr lang="en-US" sz="2300" b="0" dirty="0"/>
              <a:t>Agency </a:t>
            </a:r>
            <a:r>
              <a:rPr lang="en-US" sz="2300" b="0" dirty="0" smtClean="0"/>
              <a:t>contacts</a:t>
            </a:r>
            <a:endParaRPr lang="en-US" sz="2300" b="0" dirty="0"/>
          </a:p>
          <a:p>
            <a:pPr marL="457200" indent="-457200">
              <a:buFont typeface="+mj-lt"/>
              <a:buAutoNum type="alphaLcPeriod"/>
            </a:pPr>
            <a:r>
              <a:rPr lang="en-US" sz="2300" b="0" dirty="0"/>
              <a:t>Additional </a:t>
            </a:r>
            <a:r>
              <a:rPr lang="en-US" sz="2300" b="0" dirty="0" smtClean="0"/>
              <a:t>information </a:t>
            </a:r>
          </a:p>
          <a:p>
            <a:pPr marL="0" indent="0">
              <a:buNone/>
            </a:pPr>
            <a:endParaRPr lang="en-US" sz="2200" dirty="0" smtClean="0"/>
          </a:p>
          <a:p>
            <a:pPr marL="0" indent="0">
              <a:buNone/>
            </a:pPr>
            <a:endParaRPr lang="en-US" dirty="0"/>
          </a:p>
        </p:txBody>
      </p:sp>
    </p:spTree>
    <p:extLst>
      <p:ext uri="{BB962C8B-B14F-4D97-AF65-F5344CB8AC3E}">
        <p14:creationId xmlns:p14="http://schemas.microsoft.com/office/powerpoint/2010/main" val="3833449213"/>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FOA Application Process </a:t>
            </a:r>
            <a:endParaRPr lang="en-US" dirty="0"/>
          </a:p>
        </p:txBody>
      </p:sp>
      <p:sp>
        <p:nvSpPr>
          <p:cNvPr id="3" name="Content Placeholder 2"/>
          <p:cNvSpPr>
            <a:spLocks noGrp="1"/>
          </p:cNvSpPr>
          <p:nvPr>
            <p:ph idx="1"/>
          </p:nvPr>
        </p:nvSpPr>
        <p:spPr/>
        <p:txBody>
          <a:bodyPr/>
          <a:lstStyle/>
          <a:p>
            <a:pPr marL="457200" indent="-457200">
              <a:buAutoNum type="arabicPeriod"/>
            </a:pPr>
            <a:r>
              <a:rPr lang="en-US" b="0" dirty="0" smtClean="0"/>
              <a:t>Applications are received through www.grants.gov</a:t>
            </a:r>
          </a:p>
          <a:p>
            <a:pPr marL="457200" indent="-457200">
              <a:buAutoNum type="arabicPeriod"/>
            </a:pPr>
            <a:r>
              <a:rPr lang="en-US" b="0" dirty="0" smtClean="0"/>
              <a:t>Applications are reviewed and scored through an objective or peer review process for most FOAs</a:t>
            </a:r>
          </a:p>
          <a:p>
            <a:pPr marL="457200" indent="-457200">
              <a:buAutoNum type="arabicPeriod"/>
            </a:pPr>
            <a:r>
              <a:rPr lang="en-US" b="0" dirty="0" smtClean="0"/>
              <a:t>Funded applications</a:t>
            </a:r>
          </a:p>
          <a:p>
            <a:pPr marL="0" indent="0">
              <a:buNone/>
            </a:pPr>
            <a:r>
              <a:rPr lang="en-US" b="0" dirty="0"/>
              <a:t>	</a:t>
            </a:r>
            <a:r>
              <a:rPr lang="en-US" b="0" dirty="0" smtClean="0"/>
              <a:t>Note: “Approved” applications may </a:t>
            </a:r>
            <a:r>
              <a:rPr lang="en-US" b="0" u="sng" dirty="0" smtClean="0"/>
              <a:t>not</a:t>
            </a:r>
            <a:r>
              <a:rPr lang="en-US" b="0" dirty="0" smtClean="0"/>
              <a:t> be 	funded, depending on the amount of funds available 	and other funding preferences as outlined in the 	FOA </a:t>
            </a:r>
          </a:p>
        </p:txBody>
      </p:sp>
    </p:spTree>
    <p:extLst>
      <p:ext uri="{BB962C8B-B14F-4D97-AF65-F5344CB8AC3E}">
        <p14:creationId xmlns:p14="http://schemas.microsoft.com/office/powerpoint/2010/main" val="3231103244"/>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639762"/>
          </a:xfrm>
        </p:spPr>
        <p:txBody>
          <a:bodyPr/>
          <a:lstStyle/>
          <a:p>
            <a:r>
              <a:rPr lang="en-US" dirty="0" smtClean="0"/>
              <a:t>Scoring of Applicant Proposals</a:t>
            </a:r>
            <a:endParaRPr lang="en-US" dirty="0"/>
          </a:p>
        </p:txBody>
      </p:sp>
      <p:sp>
        <p:nvSpPr>
          <p:cNvPr id="3" name="Content Placeholder 2"/>
          <p:cNvSpPr>
            <a:spLocks noGrp="1"/>
          </p:cNvSpPr>
          <p:nvPr>
            <p:ph idx="1"/>
          </p:nvPr>
        </p:nvSpPr>
        <p:spPr>
          <a:xfrm>
            <a:off x="457200" y="1676400"/>
            <a:ext cx="8229600" cy="4800600"/>
          </a:xfrm>
        </p:spPr>
        <p:txBody>
          <a:bodyPr/>
          <a:lstStyle/>
          <a:p>
            <a:pPr marL="0" indent="0">
              <a:buNone/>
            </a:pPr>
            <a:r>
              <a:rPr lang="en-US" b="0" dirty="0" smtClean="0"/>
              <a:t>The following sections of the application are scored:</a:t>
            </a:r>
          </a:p>
          <a:p>
            <a:r>
              <a:rPr lang="en-US" sz="2100" b="0" dirty="0" smtClean="0"/>
              <a:t>Program Plan</a:t>
            </a:r>
          </a:p>
          <a:p>
            <a:r>
              <a:rPr lang="en-US" sz="2100" b="0" dirty="0" smtClean="0"/>
              <a:t>Statement of Need</a:t>
            </a:r>
          </a:p>
          <a:p>
            <a:r>
              <a:rPr lang="en-US" sz="2100" b="0" dirty="0" smtClean="0"/>
              <a:t>Experience and Commitment of Key Personnel</a:t>
            </a:r>
          </a:p>
          <a:p>
            <a:r>
              <a:rPr lang="en-US" sz="2100" b="0" dirty="0" smtClean="0"/>
              <a:t>Management Plan</a:t>
            </a:r>
          </a:p>
          <a:p>
            <a:r>
              <a:rPr lang="en-US" sz="2100" b="0" dirty="0" smtClean="0"/>
              <a:t>Past Performance</a:t>
            </a:r>
          </a:p>
          <a:p>
            <a:endParaRPr lang="en-US" sz="2100" b="0" dirty="0"/>
          </a:p>
        </p:txBody>
      </p:sp>
    </p:spTree>
    <p:extLst>
      <p:ext uri="{BB962C8B-B14F-4D97-AF65-F5344CB8AC3E}">
        <p14:creationId xmlns:p14="http://schemas.microsoft.com/office/powerpoint/2010/main" val="2831577509"/>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lstStyle/>
          <a:p>
            <a:r>
              <a:rPr lang="en-US" dirty="0" smtClean="0"/>
              <a:t>Award Notice</a:t>
            </a:r>
            <a:endParaRPr lang="en-US" dirty="0"/>
          </a:p>
        </p:txBody>
      </p:sp>
      <p:sp>
        <p:nvSpPr>
          <p:cNvPr id="3" name="Content Placeholder 2"/>
          <p:cNvSpPr>
            <a:spLocks noGrp="1"/>
          </p:cNvSpPr>
          <p:nvPr>
            <p:ph idx="1"/>
          </p:nvPr>
        </p:nvSpPr>
        <p:spPr>
          <a:xfrm>
            <a:off x="457200" y="1828800"/>
            <a:ext cx="8229600" cy="4648199"/>
          </a:xfrm>
        </p:spPr>
        <p:txBody>
          <a:bodyPr/>
          <a:lstStyle/>
          <a:p>
            <a:r>
              <a:rPr lang="en-US" b="0" dirty="0" smtClean="0"/>
              <a:t>Applicants selected for funding support will receive a </a:t>
            </a:r>
            <a:r>
              <a:rPr lang="en-US" b="0" i="1" dirty="0" smtClean="0"/>
              <a:t>Notice of Award (</a:t>
            </a:r>
            <a:r>
              <a:rPr lang="en-US" b="0" i="1" dirty="0" err="1" smtClean="0"/>
              <a:t>NoA</a:t>
            </a:r>
            <a:r>
              <a:rPr lang="en-US" b="0" i="1" dirty="0" smtClean="0"/>
              <a:t>) </a:t>
            </a:r>
            <a:r>
              <a:rPr lang="en-US" b="0" dirty="0" smtClean="0"/>
              <a:t>signed by the respective PGO Grants Management Officer for that CIO. </a:t>
            </a:r>
          </a:p>
          <a:p>
            <a:endParaRPr lang="en-US" b="0" dirty="0"/>
          </a:p>
          <a:p>
            <a:r>
              <a:rPr lang="en-US" b="0" dirty="0" smtClean="0"/>
              <a:t>The notice serves as an authorizing document for the awardee to begin work and expend funds. </a:t>
            </a:r>
            <a:endParaRPr lang="en-US" b="0" dirty="0"/>
          </a:p>
        </p:txBody>
      </p:sp>
    </p:spTree>
    <p:extLst>
      <p:ext uri="{BB962C8B-B14F-4D97-AF65-F5344CB8AC3E}">
        <p14:creationId xmlns:p14="http://schemas.microsoft.com/office/powerpoint/2010/main" val="601180969"/>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r>
              <a:rPr lang="en-US" sz="3000" dirty="0" smtClean="0"/>
              <a:t>Reporting</a:t>
            </a:r>
            <a:endParaRPr lang="en-US" sz="3000" dirty="0"/>
          </a:p>
        </p:txBody>
      </p:sp>
      <p:sp>
        <p:nvSpPr>
          <p:cNvPr id="3" name="Content Placeholder 2"/>
          <p:cNvSpPr>
            <a:spLocks noGrp="1"/>
          </p:cNvSpPr>
          <p:nvPr>
            <p:ph idx="1"/>
          </p:nvPr>
        </p:nvSpPr>
        <p:spPr/>
        <p:txBody>
          <a:bodyPr/>
          <a:lstStyle/>
          <a:p>
            <a:endParaRPr lang="en-US" dirty="0" smtClean="0"/>
          </a:p>
          <a:p>
            <a:r>
              <a:rPr lang="en-US" sz="2800" b="0" dirty="0" smtClean="0"/>
              <a:t>A successful applicant will submit reports as required and outlined in the FOA. Usually, there are quarterly progress reports, a final report, and a final financial status report. </a:t>
            </a:r>
          </a:p>
        </p:txBody>
      </p:sp>
    </p:spTree>
    <p:extLst>
      <p:ext uri="{BB962C8B-B14F-4D97-AF65-F5344CB8AC3E}">
        <p14:creationId xmlns:p14="http://schemas.microsoft.com/office/powerpoint/2010/main" val="504421956"/>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Background</a:t>
            </a:r>
            <a:endParaRPr lang="en-US" dirty="0"/>
          </a:p>
        </p:txBody>
      </p:sp>
    </p:spTree>
    <p:extLst>
      <p:ext uri="{BB962C8B-B14F-4D97-AF65-F5344CB8AC3E}">
        <p14:creationId xmlns:p14="http://schemas.microsoft.com/office/powerpoint/2010/main" val="1362582015"/>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304800"/>
            <a:ext cx="8229600" cy="685800"/>
          </a:xfrm>
          <a:prstGeom prst="rect">
            <a:avLst/>
          </a:prstGeom>
        </p:spPr>
        <p:txBody>
          <a:bodyPr/>
          <a:lstStyle/>
          <a:p>
            <a:r>
              <a:rPr lang="en-US" dirty="0" smtClean="0"/>
              <a:t>How Public Health Is Financed</a:t>
            </a:r>
            <a:endParaRPr lang="en-US" dirty="0"/>
          </a:p>
        </p:txBody>
      </p:sp>
      <p:sp>
        <p:nvSpPr>
          <p:cNvPr id="5" name="Content Placeholder 4"/>
          <p:cNvSpPr>
            <a:spLocks noGrp="1"/>
          </p:cNvSpPr>
          <p:nvPr>
            <p:ph idx="1"/>
          </p:nvPr>
        </p:nvSpPr>
        <p:spPr>
          <a:xfrm>
            <a:off x="457200" y="1066800"/>
            <a:ext cx="8229600" cy="4952999"/>
          </a:xfrm>
          <a:prstGeom prst="rect">
            <a:avLst/>
          </a:prstGeom>
          <a:ln>
            <a:solidFill>
              <a:schemeClr val="accent1"/>
            </a:solidFill>
          </a:ln>
        </p:spPr>
        <p:txBody>
          <a:bodyPr/>
          <a:lstStyle/>
          <a:p>
            <a:pPr marL="0" indent="0">
              <a:buNone/>
            </a:pPr>
            <a:r>
              <a:rPr lang="en-US" dirty="0" smtClean="0"/>
              <a:t>Most common sources </a:t>
            </a:r>
          </a:p>
          <a:p>
            <a:r>
              <a:rPr lang="en-US" dirty="0" smtClean="0"/>
              <a:t>Federal funds</a:t>
            </a:r>
          </a:p>
          <a:p>
            <a:pPr lvl="1"/>
            <a:r>
              <a:rPr lang="en-US" dirty="0"/>
              <a:t>M</a:t>
            </a:r>
            <a:r>
              <a:rPr lang="en-US" dirty="0" smtClean="0"/>
              <a:t>ixture </a:t>
            </a:r>
            <a:r>
              <a:rPr lang="en-US" dirty="0"/>
              <a:t>of population-based formula grant programs, </a:t>
            </a:r>
            <a:r>
              <a:rPr lang="en-US" dirty="0" smtClean="0"/>
              <a:t>incidence- or prevalence-based </a:t>
            </a:r>
            <a:r>
              <a:rPr lang="en-US" dirty="0"/>
              <a:t>formulas, and a series of competitive </a:t>
            </a:r>
            <a:r>
              <a:rPr lang="en-US" dirty="0" smtClean="0"/>
              <a:t>grants</a:t>
            </a:r>
          </a:p>
          <a:p>
            <a:pPr marL="457200" lvl="1" indent="0">
              <a:buNone/>
            </a:pPr>
            <a:endParaRPr lang="en-US" dirty="0" smtClean="0"/>
          </a:p>
          <a:p>
            <a:r>
              <a:rPr lang="en-US" dirty="0" smtClean="0"/>
              <a:t>State and local </a:t>
            </a:r>
            <a:r>
              <a:rPr lang="en-US" dirty="0"/>
              <a:t>f</a:t>
            </a:r>
            <a:r>
              <a:rPr lang="en-US" dirty="0" smtClean="0"/>
              <a:t>unds</a:t>
            </a:r>
          </a:p>
          <a:p>
            <a:pPr lvl="1"/>
            <a:r>
              <a:rPr lang="en-US" dirty="0"/>
              <a:t>V</a:t>
            </a:r>
            <a:r>
              <a:rPr lang="en-US" dirty="0" smtClean="0"/>
              <a:t>aries dramatically based </a:t>
            </a:r>
            <a:r>
              <a:rPr lang="en-US" dirty="0"/>
              <a:t>on </a:t>
            </a:r>
            <a:r>
              <a:rPr lang="en-US" dirty="0" smtClean="0"/>
              <a:t>state governance and health department structure/activities </a:t>
            </a:r>
          </a:p>
          <a:p>
            <a:pPr marL="457200" lvl="1" indent="0">
              <a:buNone/>
            </a:pPr>
            <a:endParaRPr lang="en-US" dirty="0" smtClean="0"/>
          </a:p>
          <a:p>
            <a:r>
              <a:rPr lang="en-US" dirty="0" smtClean="0"/>
              <a:t>County and city </a:t>
            </a:r>
            <a:r>
              <a:rPr lang="en-US" dirty="0"/>
              <a:t>r</a:t>
            </a:r>
            <a:r>
              <a:rPr lang="en-US" dirty="0" smtClean="0"/>
              <a:t>evenues</a:t>
            </a:r>
            <a:endParaRPr lang="en-US" dirty="0"/>
          </a:p>
          <a:p>
            <a:pPr lvl="1">
              <a:lnSpc>
                <a:spcPct val="80000"/>
              </a:lnSpc>
              <a:defRPr/>
            </a:pPr>
            <a:r>
              <a:rPr lang="en-US" dirty="0"/>
              <a:t>A</a:t>
            </a:r>
            <a:r>
              <a:rPr lang="en-US" dirty="0" smtClean="0"/>
              <a:t>lso </a:t>
            </a:r>
            <a:r>
              <a:rPr lang="en-US" dirty="0"/>
              <a:t>quite variable</a:t>
            </a:r>
          </a:p>
          <a:p>
            <a:pPr marL="0" indent="0">
              <a:lnSpc>
                <a:spcPct val="80000"/>
              </a:lnSpc>
              <a:buNone/>
              <a:defRPr/>
            </a:pPr>
            <a:endParaRPr lang="en-US" sz="1800" dirty="0">
              <a:latin typeface="Garamond" pitchFamily="18" charset="0"/>
            </a:endParaRPr>
          </a:p>
          <a:p>
            <a:pPr marL="0" indent="0">
              <a:lnSpc>
                <a:spcPct val="80000"/>
              </a:lnSpc>
              <a:buNone/>
              <a:defRPr/>
            </a:pPr>
            <a:r>
              <a:rPr lang="en-US" sz="1400" dirty="0">
                <a:latin typeface="Garamond" pitchFamily="18" charset="0"/>
              </a:rPr>
              <a:t>Trust for America’s Health. Investing in America’s Health. March </a:t>
            </a:r>
            <a:r>
              <a:rPr lang="en-US" sz="1400" dirty="0" smtClean="0">
                <a:latin typeface="Garamond" pitchFamily="18" charset="0"/>
              </a:rPr>
              <a:t>2012.</a:t>
            </a:r>
            <a:endParaRPr lang="en-US" sz="1400" dirty="0">
              <a:latin typeface="Garamond" pitchFamily="18" charset="0"/>
            </a:endParaRPr>
          </a:p>
          <a:p>
            <a:pPr marL="0" indent="0">
              <a:lnSpc>
                <a:spcPct val="80000"/>
              </a:lnSpc>
              <a:buNone/>
              <a:defRPr/>
            </a:pPr>
            <a:r>
              <a:rPr lang="en-US" sz="1400" dirty="0">
                <a:latin typeface="Garamond" pitchFamily="18" charset="0"/>
                <a:hlinkClick r:id="rId3"/>
              </a:rPr>
              <a:t>http://healthyamericans.org/report/94/</a:t>
            </a:r>
            <a:r>
              <a:rPr lang="en-US" sz="1400" dirty="0">
                <a:latin typeface="Garamond" pitchFamily="18" charset="0"/>
              </a:rPr>
              <a:t> </a:t>
            </a:r>
          </a:p>
          <a:p>
            <a:pPr lvl="1"/>
            <a:endParaRPr lang="en-US" dirty="0" smtClean="0"/>
          </a:p>
          <a:p>
            <a:pPr lvl="1"/>
            <a:endParaRPr lang="en-US" dirty="0" smtClean="0"/>
          </a:p>
        </p:txBody>
      </p:sp>
    </p:spTree>
    <p:extLst>
      <p:ext uri="{BB962C8B-B14F-4D97-AF65-F5344CB8AC3E}">
        <p14:creationId xmlns:p14="http://schemas.microsoft.com/office/powerpoint/2010/main" val="678405746"/>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0"/>
            <a:ext cx="9144000" cy="1371600"/>
          </a:xfrm>
        </p:spPr>
        <p:txBody>
          <a:bodyPr rtlCol="0">
            <a:normAutofit fontScale="90000"/>
          </a:bodyPr>
          <a:lstStyle/>
          <a:p>
            <a:pPr eaLnBrk="1" fontAlgn="auto" hangingPunct="1">
              <a:spcAft>
                <a:spcPts val="0"/>
              </a:spcAft>
              <a:defRPr/>
            </a:pPr>
            <a:r>
              <a:rPr lang="en-US" sz="4000" dirty="0" smtClean="0">
                <a:solidFill>
                  <a:schemeClr val="tx2"/>
                </a:solidFill>
              </a:rPr>
              <a:t>State Health Agency Funding, by Source </a:t>
            </a:r>
            <a:r>
              <a:rPr lang="en-US" dirty="0" smtClean="0">
                <a:solidFill>
                  <a:schemeClr val="tx2"/>
                </a:solidFill>
              </a:rPr>
              <a:t>						  			 </a:t>
            </a:r>
            <a:r>
              <a:rPr lang="en-US" sz="2700" dirty="0" smtClean="0">
                <a:solidFill>
                  <a:schemeClr val="tx2"/>
                </a:solidFill>
              </a:rPr>
              <a:t>(n=48)</a:t>
            </a:r>
            <a:endParaRPr lang="en-US" sz="2700" dirty="0">
              <a:solidFill>
                <a:schemeClr val="tx2"/>
              </a:solidFill>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599747672"/>
              </p:ext>
            </p:extLst>
          </p:nvPr>
        </p:nvGraphicFramePr>
        <p:xfrm>
          <a:off x="533400" y="1447800"/>
          <a:ext cx="8229600" cy="4525962"/>
        </p:xfrm>
        <a:graphic>
          <a:graphicData uri="http://schemas.openxmlformats.org/drawingml/2006/chart">
            <c:chart xmlns:c="http://schemas.openxmlformats.org/drawingml/2006/chart" xmlns:r="http://schemas.openxmlformats.org/officeDocument/2006/relationships" r:id="rId3"/>
          </a:graphicData>
        </a:graphic>
      </p:graphicFrame>
      <p:pic>
        <p:nvPicPr>
          <p:cNvPr id="60420" name="Picture 5" descr="ASTHO-Logo-72dpi.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620000" y="6248400"/>
            <a:ext cx="10668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0421" name="TextBox 4"/>
          <p:cNvSpPr txBox="1">
            <a:spLocks noChangeArrowheads="1"/>
          </p:cNvSpPr>
          <p:nvPr/>
        </p:nvSpPr>
        <p:spPr bwMode="auto">
          <a:xfrm>
            <a:off x="4648200" y="6324600"/>
            <a:ext cx="2470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400">
                <a:solidFill>
                  <a:srgbClr val="003399"/>
                </a:solidFill>
                <a:latin typeface="Garamond" pitchFamily="18" charset="0"/>
              </a:defRPr>
            </a:lvl1pPr>
            <a:lvl2pPr marL="742950" indent="-285750">
              <a:defRPr sz="4400">
                <a:solidFill>
                  <a:srgbClr val="003399"/>
                </a:solidFill>
                <a:latin typeface="Garamond" pitchFamily="18" charset="0"/>
              </a:defRPr>
            </a:lvl2pPr>
            <a:lvl3pPr marL="1143000" indent="-228600">
              <a:defRPr sz="4400">
                <a:solidFill>
                  <a:srgbClr val="003399"/>
                </a:solidFill>
                <a:latin typeface="Garamond" pitchFamily="18" charset="0"/>
              </a:defRPr>
            </a:lvl3pPr>
            <a:lvl4pPr marL="1600200" indent="-228600">
              <a:defRPr sz="4400">
                <a:solidFill>
                  <a:srgbClr val="003399"/>
                </a:solidFill>
                <a:latin typeface="Garamond" pitchFamily="18" charset="0"/>
              </a:defRPr>
            </a:lvl4pPr>
            <a:lvl5pPr marL="2057400" indent="-228600">
              <a:defRPr sz="4400">
                <a:solidFill>
                  <a:srgbClr val="003399"/>
                </a:solidFill>
                <a:latin typeface="Garamond" pitchFamily="18" charset="0"/>
              </a:defRPr>
            </a:lvl5pPr>
            <a:lvl6pPr marL="2514600" indent="-228600" eaLnBrk="0" fontAlgn="base" hangingPunct="0">
              <a:spcBef>
                <a:spcPct val="0"/>
              </a:spcBef>
              <a:spcAft>
                <a:spcPct val="0"/>
              </a:spcAft>
              <a:defRPr sz="4400">
                <a:solidFill>
                  <a:srgbClr val="003399"/>
                </a:solidFill>
                <a:latin typeface="Garamond" pitchFamily="18" charset="0"/>
              </a:defRPr>
            </a:lvl6pPr>
            <a:lvl7pPr marL="2971800" indent="-228600" eaLnBrk="0" fontAlgn="base" hangingPunct="0">
              <a:spcBef>
                <a:spcPct val="0"/>
              </a:spcBef>
              <a:spcAft>
                <a:spcPct val="0"/>
              </a:spcAft>
              <a:defRPr sz="4400">
                <a:solidFill>
                  <a:srgbClr val="003399"/>
                </a:solidFill>
                <a:latin typeface="Garamond" pitchFamily="18" charset="0"/>
              </a:defRPr>
            </a:lvl7pPr>
            <a:lvl8pPr marL="3429000" indent="-228600" eaLnBrk="0" fontAlgn="base" hangingPunct="0">
              <a:spcBef>
                <a:spcPct val="0"/>
              </a:spcBef>
              <a:spcAft>
                <a:spcPct val="0"/>
              </a:spcAft>
              <a:defRPr sz="4400">
                <a:solidFill>
                  <a:srgbClr val="003399"/>
                </a:solidFill>
                <a:latin typeface="Garamond" pitchFamily="18" charset="0"/>
              </a:defRPr>
            </a:lvl8pPr>
            <a:lvl9pPr marL="3886200" indent="-228600" eaLnBrk="0" fontAlgn="base" hangingPunct="0">
              <a:spcBef>
                <a:spcPct val="0"/>
              </a:spcBef>
              <a:spcAft>
                <a:spcPct val="0"/>
              </a:spcAft>
              <a:defRPr sz="4400">
                <a:solidFill>
                  <a:srgbClr val="003399"/>
                </a:solidFill>
                <a:latin typeface="Garamond" pitchFamily="18" charset="0"/>
              </a:defRPr>
            </a:lvl9pPr>
          </a:lstStyle>
          <a:p>
            <a:pPr fontAlgn="base">
              <a:spcBef>
                <a:spcPct val="0"/>
              </a:spcBef>
              <a:spcAft>
                <a:spcPct val="0"/>
              </a:spcAft>
            </a:pPr>
            <a:r>
              <a:rPr lang="en-US" sz="1800" b="1" smtClean="0">
                <a:solidFill>
                  <a:srgbClr val="000000"/>
                </a:solidFill>
                <a:latin typeface="Lucida Sans Unicode" pitchFamily="34" charset="0"/>
              </a:rPr>
              <a:t>As of Sept 2011</a:t>
            </a:r>
          </a:p>
        </p:txBody>
      </p:sp>
    </p:spTree>
    <p:extLst>
      <p:ext uri="{BB962C8B-B14F-4D97-AF65-F5344CB8AC3E}">
        <p14:creationId xmlns:p14="http://schemas.microsoft.com/office/powerpoint/2010/main" val="14782198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1371600"/>
            <a:ext cx="8229600" cy="4952999"/>
          </a:xfrm>
          <a:prstGeom prst="rect">
            <a:avLst/>
          </a:prstGeom>
        </p:spPr>
        <p:txBody>
          <a:bodyPr/>
          <a:lstStyle/>
          <a:p>
            <a:pPr lvl="1"/>
            <a:endParaRPr lang="en-US" dirty="0"/>
          </a:p>
          <a:p>
            <a:endParaRPr lang="en-US" dirty="0" smtClean="0"/>
          </a:p>
          <a:p>
            <a:endParaRPr lang="en-US" dirty="0" smtClean="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914400"/>
            <a:ext cx="8260645" cy="4626545"/>
          </a:xfrm>
          <a:prstGeom prst="rect">
            <a:avLst/>
          </a:prstGeom>
        </p:spPr>
      </p:pic>
    </p:spTree>
    <p:extLst>
      <p:ext uri="{BB962C8B-B14F-4D97-AF65-F5344CB8AC3E}">
        <p14:creationId xmlns:p14="http://schemas.microsoft.com/office/powerpoint/2010/main" val="2550533494"/>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57200"/>
            <a:ext cx="8229600" cy="868362"/>
          </a:xfrm>
          <a:prstGeom prst="rect">
            <a:avLst/>
          </a:prstGeom>
        </p:spPr>
        <p:txBody>
          <a:bodyPr/>
          <a:lstStyle/>
          <a:p>
            <a:r>
              <a:rPr lang="en-US" dirty="0" smtClean="0"/>
              <a:t>Factors Influencing Flow of Funding </a:t>
            </a:r>
            <a:br>
              <a:rPr lang="en-US" dirty="0" smtClean="0"/>
            </a:br>
            <a:r>
              <a:rPr lang="en-US" dirty="0" smtClean="0"/>
              <a:t>from Federal to Other Levels</a:t>
            </a:r>
            <a:endParaRPr lang="en-US" dirty="0"/>
          </a:p>
        </p:txBody>
      </p:sp>
      <p:sp>
        <p:nvSpPr>
          <p:cNvPr id="5" name="Content Placeholder 4"/>
          <p:cNvSpPr>
            <a:spLocks noGrp="1"/>
          </p:cNvSpPr>
          <p:nvPr>
            <p:ph idx="1"/>
          </p:nvPr>
        </p:nvSpPr>
        <p:spPr>
          <a:xfrm>
            <a:off x="457200" y="1219200"/>
            <a:ext cx="8229600" cy="5105400"/>
          </a:xfrm>
          <a:prstGeom prst="rect">
            <a:avLst/>
          </a:prstGeom>
        </p:spPr>
        <p:txBody>
          <a:bodyPr/>
          <a:lstStyle/>
          <a:p>
            <a:pPr lvl="0"/>
            <a:endParaRPr lang="en-US" dirty="0" smtClean="0"/>
          </a:p>
          <a:p>
            <a:pPr lvl="0"/>
            <a:r>
              <a:rPr lang="en-US" dirty="0" smtClean="0"/>
              <a:t>Congressional authorizations and appropriations directives/limits</a:t>
            </a:r>
          </a:p>
          <a:p>
            <a:pPr marL="0" lvl="0" indent="0">
              <a:buNone/>
            </a:pPr>
            <a:endParaRPr lang="en-US" dirty="0" smtClean="0"/>
          </a:p>
          <a:p>
            <a:pPr lvl="0"/>
            <a:r>
              <a:rPr lang="en-US" dirty="0" smtClean="0"/>
              <a:t>Eligibility varies </a:t>
            </a:r>
            <a:r>
              <a:rPr lang="en-US" dirty="0"/>
              <a:t>by funding </a:t>
            </a:r>
            <a:r>
              <a:rPr lang="en-US" dirty="0" smtClean="0"/>
              <a:t>opportunity</a:t>
            </a:r>
          </a:p>
          <a:p>
            <a:pPr marL="0" lvl="0" indent="0">
              <a:buNone/>
            </a:pPr>
            <a:endParaRPr lang="en-US" dirty="0"/>
          </a:p>
          <a:p>
            <a:pPr lvl="0"/>
            <a:r>
              <a:rPr lang="en-US" dirty="0"/>
              <a:t>Not all eligible apply for </a:t>
            </a:r>
            <a:r>
              <a:rPr lang="en-US" dirty="0" smtClean="0"/>
              <a:t>each opportunity</a:t>
            </a:r>
          </a:p>
          <a:p>
            <a:pPr marL="0" lvl="0" indent="0">
              <a:buNone/>
            </a:pPr>
            <a:endParaRPr lang="en-US" dirty="0"/>
          </a:p>
          <a:p>
            <a:endParaRPr lang="en-US" dirty="0" smtClean="0"/>
          </a:p>
          <a:p>
            <a:endParaRPr lang="en-US" dirty="0" smtClean="0"/>
          </a:p>
        </p:txBody>
      </p:sp>
    </p:spTree>
    <p:extLst>
      <p:ext uri="{BB962C8B-B14F-4D97-AF65-F5344CB8AC3E}">
        <p14:creationId xmlns:p14="http://schemas.microsoft.com/office/powerpoint/2010/main" val="4110322163"/>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533400"/>
            <a:ext cx="8229600" cy="868362"/>
          </a:xfrm>
          <a:prstGeom prst="rect">
            <a:avLst/>
          </a:prstGeom>
        </p:spPr>
        <p:txBody>
          <a:bodyPr/>
          <a:lstStyle/>
          <a:p>
            <a:r>
              <a:rPr lang="en-US" dirty="0" smtClean="0"/>
              <a:t>Factors Influencing Flow of Funding </a:t>
            </a:r>
            <a:br>
              <a:rPr lang="en-US" dirty="0" smtClean="0"/>
            </a:br>
            <a:r>
              <a:rPr lang="en-US" dirty="0" smtClean="0"/>
              <a:t>from Federal to Other Levels</a:t>
            </a:r>
            <a:endParaRPr lang="en-US" dirty="0"/>
          </a:p>
        </p:txBody>
      </p:sp>
      <p:sp>
        <p:nvSpPr>
          <p:cNvPr id="5" name="Content Placeholder 4"/>
          <p:cNvSpPr>
            <a:spLocks noGrp="1"/>
          </p:cNvSpPr>
          <p:nvPr>
            <p:ph idx="1"/>
          </p:nvPr>
        </p:nvSpPr>
        <p:spPr>
          <a:xfrm>
            <a:off x="457200" y="1219200"/>
            <a:ext cx="8229600" cy="5105400"/>
          </a:xfrm>
          <a:prstGeom prst="rect">
            <a:avLst/>
          </a:prstGeom>
        </p:spPr>
        <p:txBody>
          <a:bodyPr/>
          <a:lstStyle/>
          <a:p>
            <a:pPr marL="0" lvl="0" indent="0">
              <a:buNone/>
            </a:pPr>
            <a:endParaRPr lang="en-US" dirty="0"/>
          </a:p>
          <a:p>
            <a:pPr lvl="0"/>
            <a:r>
              <a:rPr lang="en-US" dirty="0"/>
              <a:t>Most federal funding </a:t>
            </a:r>
            <a:r>
              <a:rPr lang="en-US" dirty="0" smtClean="0"/>
              <a:t>awarded </a:t>
            </a:r>
            <a:r>
              <a:rPr lang="en-US" dirty="0"/>
              <a:t>via a competitive or merit-based </a:t>
            </a:r>
            <a:r>
              <a:rPr lang="en-US" dirty="0" smtClean="0"/>
              <a:t>process; not </a:t>
            </a:r>
            <a:r>
              <a:rPr lang="en-US" dirty="0"/>
              <a:t>all </a:t>
            </a:r>
            <a:r>
              <a:rPr lang="en-US" dirty="0" smtClean="0"/>
              <a:t>that </a:t>
            </a:r>
            <a:r>
              <a:rPr lang="en-US" dirty="0"/>
              <a:t>apply are </a:t>
            </a:r>
            <a:r>
              <a:rPr lang="en-US" dirty="0" smtClean="0"/>
              <a:t>funded</a:t>
            </a:r>
          </a:p>
          <a:p>
            <a:pPr marL="0" lvl="0" indent="0">
              <a:buNone/>
            </a:pPr>
            <a:endParaRPr lang="en-US" dirty="0"/>
          </a:p>
          <a:p>
            <a:pPr lvl="0"/>
            <a:r>
              <a:rPr lang="en-US" dirty="0"/>
              <a:t>Some funding </a:t>
            </a:r>
            <a:r>
              <a:rPr lang="en-US" dirty="0" smtClean="0"/>
              <a:t>allocated </a:t>
            </a:r>
            <a:r>
              <a:rPr lang="en-US" dirty="0"/>
              <a:t>according to a pre-set </a:t>
            </a:r>
            <a:r>
              <a:rPr lang="en-US" dirty="0" smtClean="0"/>
              <a:t>formula, which </a:t>
            </a:r>
            <a:r>
              <a:rPr lang="en-US" dirty="0"/>
              <a:t>is sometimes specified in law</a:t>
            </a:r>
          </a:p>
          <a:p>
            <a:endParaRPr lang="en-US" dirty="0" smtClean="0"/>
          </a:p>
          <a:p>
            <a:endParaRPr lang="en-US" dirty="0" smtClean="0"/>
          </a:p>
        </p:txBody>
      </p:sp>
    </p:spTree>
    <p:extLst>
      <p:ext uri="{BB962C8B-B14F-4D97-AF65-F5344CB8AC3E}">
        <p14:creationId xmlns:p14="http://schemas.microsoft.com/office/powerpoint/2010/main" val="3335401708"/>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4|2.9|1.5|1.1"/>
</p:tagLst>
</file>

<file path=ppt/theme/_rels/themeOverride1.xml.rels><?xml version="1.0" encoding="UTF-8" standalone="yes"?>
<Relationships xmlns="http://schemas.openxmlformats.org/package/2006/relationships"><Relationship Id="rId1" Type="http://schemas.openxmlformats.org/officeDocument/2006/relationships/image" Target="../media/image12.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BOB Business Case - Working Draft">
  <a:themeElements>
    <a:clrScheme name="">
      <a:dk1>
        <a:srgbClr val="000000"/>
      </a:dk1>
      <a:lt1>
        <a:srgbClr val="FFFFFF"/>
      </a:lt1>
      <a:dk2>
        <a:srgbClr val="99CC33"/>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On-screen Presentation Template_SMALL_White_04270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lnDef>
  </a:objectDefaults>
  <a:extraClrSchemeLst>
    <a:extraClrScheme>
      <a:clrScheme name="U.S. Consulting On-screen Presentation Template_SMALL_White_042707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 Consulting On-screen Presentation Template_SMALL_White_042707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8">
        <a:dk1>
          <a:srgbClr val="000000"/>
        </a:dk1>
        <a:lt1>
          <a:srgbClr val="FFFFFF"/>
        </a:lt1>
        <a:dk2>
          <a:srgbClr val="B2CADB"/>
        </a:dk2>
        <a:lt2>
          <a:srgbClr val="1D3A6A"/>
        </a:lt2>
        <a:accent1>
          <a:srgbClr val="DED3B6"/>
        </a:accent1>
        <a:accent2>
          <a:srgbClr val="EAB58E"/>
        </a:accent2>
        <a:accent3>
          <a:srgbClr val="FFFFFF"/>
        </a:accent3>
        <a:accent4>
          <a:srgbClr val="000000"/>
        </a:accent4>
        <a:accent5>
          <a:srgbClr val="ECE6D7"/>
        </a:accent5>
        <a:accent6>
          <a:srgbClr val="D4A480"/>
        </a:accent6>
        <a:hlink>
          <a:srgbClr val="F5DDCB"/>
        </a:hlink>
        <a:folHlink>
          <a:srgbClr val="FEF2D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9">
        <a:dk1>
          <a:srgbClr val="000000"/>
        </a:dk1>
        <a:lt1>
          <a:srgbClr val="FFFFFF"/>
        </a:lt1>
        <a:dk2>
          <a:srgbClr val="FEF2D2"/>
        </a:dk2>
        <a:lt2>
          <a:srgbClr val="1D3A6A"/>
        </a:lt2>
        <a:accent1>
          <a:srgbClr val="B2CADB"/>
        </a:accent1>
        <a:accent2>
          <a:srgbClr val="DED3B6"/>
        </a:accent2>
        <a:accent3>
          <a:srgbClr val="FFFFFF"/>
        </a:accent3>
        <a:accent4>
          <a:srgbClr val="000000"/>
        </a:accent4>
        <a:accent5>
          <a:srgbClr val="D5E1EA"/>
        </a:accent5>
        <a:accent6>
          <a:srgbClr val="C9BFA5"/>
        </a:accent6>
        <a:hlink>
          <a:srgbClr val="EAB58E"/>
        </a:hlink>
        <a:folHlink>
          <a:srgbClr val="F5DDCB"/>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0">
        <a:dk1>
          <a:srgbClr val="000000"/>
        </a:dk1>
        <a:lt1>
          <a:srgbClr val="FFFFFF"/>
        </a:lt1>
        <a:dk2>
          <a:srgbClr val="F1EDE1"/>
        </a:dk2>
        <a:lt2>
          <a:srgbClr val="091D5D"/>
        </a:lt2>
        <a:accent1>
          <a:srgbClr val="9DA5BE"/>
        </a:accent1>
        <a:accent2>
          <a:srgbClr val="85C2FE"/>
        </a:accent2>
        <a:accent3>
          <a:srgbClr val="FFFFFF"/>
        </a:accent3>
        <a:accent4>
          <a:srgbClr val="000000"/>
        </a:accent4>
        <a:accent5>
          <a:srgbClr val="CCCFDB"/>
        </a:accent5>
        <a:accent6>
          <a:srgbClr val="78B0E6"/>
        </a:accent6>
        <a:hlink>
          <a:srgbClr val="ADD6FF"/>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1">
        <a:dk1>
          <a:srgbClr val="AFAFAF"/>
        </a:dk1>
        <a:lt1>
          <a:srgbClr val="FFFFFF"/>
        </a:lt1>
        <a:dk2>
          <a:srgbClr val="F1EDE1"/>
        </a:dk2>
        <a:lt2>
          <a:srgbClr val="091D5D"/>
        </a:lt2>
        <a:accent1>
          <a:srgbClr val="85C2FE"/>
        </a:accent1>
        <a:accent2>
          <a:srgbClr val="ADD6FF"/>
        </a:accent2>
        <a:accent3>
          <a:srgbClr val="FFFFFF"/>
        </a:accent3>
        <a:accent4>
          <a:srgbClr val="959595"/>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2">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3">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4">
        <a:dk1>
          <a:srgbClr val="000000"/>
        </a:dk1>
        <a:lt1>
          <a:srgbClr val="FFFFFF"/>
        </a:lt1>
        <a:dk2>
          <a:srgbClr val="CCD6EB"/>
        </a:dk2>
        <a:lt2>
          <a:srgbClr val="000066"/>
        </a:lt2>
        <a:accent1>
          <a:srgbClr val="40B3B3"/>
        </a:accent1>
        <a:accent2>
          <a:srgbClr val="B2C1E0"/>
        </a:accent2>
        <a:accent3>
          <a:srgbClr val="FFFFFF"/>
        </a:accent3>
        <a:accent4>
          <a:srgbClr val="000000"/>
        </a:accent4>
        <a:accent5>
          <a:srgbClr val="AFD6D6"/>
        </a:accent5>
        <a:accent6>
          <a:srgbClr val="A1AFCB"/>
        </a:accent6>
        <a:hlink>
          <a:srgbClr val="66C2C2"/>
        </a:hlink>
        <a:folHlink>
          <a:srgbClr val="8CA3D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5">
        <a:dk1>
          <a:srgbClr val="000000"/>
        </a:dk1>
        <a:lt1>
          <a:srgbClr val="FFFFFF"/>
        </a:lt1>
        <a:dk2>
          <a:srgbClr val="4066B2"/>
        </a:dk2>
        <a:lt2>
          <a:srgbClr val="000066"/>
        </a:lt2>
        <a:accent1>
          <a:srgbClr val="003399"/>
        </a:accent1>
        <a:accent2>
          <a:srgbClr val="80CCCC"/>
        </a:accent2>
        <a:accent3>
          <a:srgbClr val="FFFFFF"/>
        </a:accent3>
        <a:accent4>
          <a:srgbClr val="000000"/>
        </a:accent4>
        <a:accent5>
          <a:srgbClr val="AAADCA"/>
        </a:accent5>
        <a:accent6>
          <a:srgbClr val="73B9B9"/>
        </a:accent6>
        <a:hlink>
          <a:srgbClr val="8099CC"/>
        </a:hlink>
        <a:folHlink>
          <a:srgbClr val="009999"/>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6">
        <a:dk1>
          <a:srgbClr val="000000"/>
        </a:dk1>
        <a:lt1>
          <a:srgbClr val="FFFFFF"/>
        </a:lt1>
        <a:dk2>
          <a:srgbClr val="4066B2"/>
        </a:dk2>
        <a:lt2>
          <a:srgbClr val="000066"/>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_BOB Business Case - Working Draft">
  <a:themeElements>
    <a:clrScheme name="">
      <a:dk1>
        <a:srgbClr val="000000"/>
      </a:dk1>
      <a:lt1>
        <a:srgbClr val="FFFFFF"/>
      </a:lt1>
      <a:dk2>
        <a:srgbClr val="99CC33"/>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On-screen Presentation Template_SMALL_White_04270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lnDef>
  </a:objectDefaults>
  <a:extraClrSchemeLst>
    <a:extraClrScheme>
      <a:clrScheme name="U.S. Consulting On-screen Presentation Template_SMALL_White_042707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 Consulting On-screen Presentation Template_SMALL_White_042707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8">
        <a:dk1>
          <a:srgbClr val="000000"/>
        </a:dk1>
        <a:lt1>
          <a:srgbClr val="FFFFFF"/>
        </a:lt1>
        <a:dk2>
          <a:srgbClr val="B2CADB"/>
        </a:dk2>
        <a:lt2>
          <a:srgbClr val="1D3A6A"/>
        </a:lt2>
        <a:accent1>
          <a:srgbClr val="DED3B6"/>
        </a:accent1>
        <a:accent2>
          <a:srgbClr val="EAB58E"/>
        </a:accent2>
        <a:accent3>
          <a:srgbClr val="FFFFFF"/>
        </a:accent3>
        <a:accent4>
          <a:srgbClr val="000000"/>
        </a:accent4>
        <a:accent5>
          <a:srgbClr val="ECE6D7"/>
        </a:accent5>
        <a:accent6>
          <a:srgbClr val="D4A480"/>
        </a:accent6>
        <a:hlink>
          <a:srgbClr val="F5DDCB"/>
        </a:hlink>
        <a:folHlink>
          <a:srgbClr val="FEF2D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9">
        <a:dk1>
          <a:srgbClr val="000000"/>
        </a:dk1>
        <a:lt1>
          <a:srgbClr val="FFFFFF"/>
        </a:lt1>
        <a:dk2>
          <a:srgbClr val="FEF2D2"/>
        </a:dk2>
        <a:lt2>
          <a:srgbClr val="1D3A6A"/>
        </a:lt2>
        <a:accent1>
          <a:srgbClr val="B2CADB"/>
        </a:accent1>
        <a:accent2>
          <a:srgbClr val="DED3B6"/>
        </a:accent2>
        <a:accent3>
          <a:srgbClr val="FFFFFF"/>
        </a:accent3>
        <a:accent4>
          <a:srgbClr val="000000"/>
        </a:accent4>
        <a:accent5>
          <a:srgbClr val="D5E1EA"/>
        </a:accent5>
        <a:accent6>
          <a:srgbClr val="C9BFA5"/>
        </a:accent6>
        <a:hlink>
          <a:srgbClr val="EAB58E"/>
        </a:hlink>
        <a:folHlink>
          <a:srgbClr val="F5DDCB"/>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0">
        <a:dk1>
          <a:srgbClr val="000000"/>
        </a:dk1>
        <a:lt1>
          <a:srgbClr val="FFFFFF"/>
        </a:lt1>
        <a:dk2>
          <a:srgbClr val="F1EDE1"/>
        </a:dk2>
        <a:lt2>
          <a:srgbClr val="091D5D"/>
        </a:lt2>
        <a:accent1>
          <a:srgbClr val="9DA5BE"/>
        </a:accent1>
        <a:accent2>
          <a:srgbClr val="85C2FE"/>
        </a:accent2>
        <a:accent3>
          <a:srgbClr val="FFFFFF"/>
        </a:accent3>
        <a:accent4>
          <a:srgbClr val="000000"/>
        </a:accent4>
        <a:accent5>
          <a:srgbClr val="CCCFDB"/>
        </a:accent5>
        <a:accent6>
          <a:srgbClr val="78B0E6"/>
        </a:accent6>
        <a:hlink>
          <a:srgbClr val="ADD6FF"/>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1">
        <a:dk1>
          <a:srgbClr val="AFAFAF"/>
        </a:dk1>
        <a:lt1>
          <a:srgbClr val="FFFFFF"/>
        </a:lt1>
        <a:dk2>
          <a:srgbClr val="F1EDE1"/>
        </a:dk2>
        <a:lt2>
          <a:srgbClr val="091D5D"/>
        </a:lt2>
        <a:accent1>
          <a:srgbClr val="85C2FE"/>
        </a:accent1>
        <a:accent2>
          <a:srgbClr val="ADD6FF"/>
        </a:accent2>
        <a:accent3>
          <a:srgbClr val="FFFFFF"/>
        </a:accent3>
        <a:accent4>
          <a:srgbClr val="959595"/>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2">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3">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4">
        <a:dk1>
          <a:srgbClr val="000000"/>
        </a:dk1>
        <a:lt1>
          <a:srgbClr val="FFFFFF"/>
        </a:lt1>
        <a:dk2>
          <a:srgbClr val="CCD6EB"/>
        </a:dk2>
        <a:lt2>
          <a:srgbClr val="000066"/>
        </a:lt2>
        <a:accent1>
          <a:srgbClr val="40B3B3"/>
        </a:accent1>
        <a:accent2>
          <a:srgbClr val="B2C1E0"/>
        </a:accent2>
        <a:accent3>
          <a:srgbClr val="FFFFFF"/>
        </a:accent3>
        <a:accent4>
          <a:srgbClr val="000000"/>
        </a:accent4>
        <a:accent5>
          <a:srgbClr val="AFD6D6"/>
        </a:accent5>
        <a:accent6>
          <a:srgbClr val="A1AFCB"/>
        </a:accent6>
        <a:hlink>
          <a:srgbClr val="66C2C2"/>
        </a:hlink>
        <a:folHlink>
          <a:srgbClr val="8CA3D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5">
        <a:dk1>
          <a:srgbClr val="000000"/>
        </a:dk1>
        <a:lt1>
          <a:srgbClr val="FFFFFF"/>
        </a:lt1>
        <a:dk2>
          <a:srgbClr val="4066B2"/>
        </a:dk2>
        <a:lt2>
          <a:srgbClr val="000066"/>
        </a:lt2>
        <a:accent1>
          <a:srgbClr val="003399"/>
        </a:accent1>
        <a:accent2>
          <a:srgbClr val="80CCCC"/>
        </a:accent2>
        <a:accent3>
          <a:srgbClr val="FFFFFF"/>
        </a:accent3>
        <a:accent4>
          <a:srgbClr val="000000"/>
        </a:accent4>
        <a:accent5>
          <a:srgbClr val="AAADCA"/>
        </a:accent5>
        <a:accent6>
          <a:srgbClr val="73B9B9"/>
        </a:accent6>
        <a:hlink>
          <a:srgbClr val="8099CC"/>
        </a:hlink>
        <a:folHlink>
          <a:srgbClr val="009999"/>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6">
        <a:dk1>
          <a:srgbClr val="000000"/>
        </a:dk1>
        <a:lt1>
          <a:srgbClr val="FFFFFF"/>
        </a:lt1>
        <a:dk2>
          <a:srgbClr val="4066B2"/>
        </a:dk2>
        <a:lt2>
          <a:srgbClr val="000066"/>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3_BOB Business Case - Working Draft">
  <a:themeElements>
    <a:clrScheme name="">
      <a:dk1>
        <a:srgbClr val="000000"/>
      </a:dk1>
      <a:lt1>
        <a:srgbClr val="FFFFFF"/>
      </a:lt1>
      <a:dk2>
        <a:srgbClr val="99CC33"/>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On-screen Presentation Template_SMALL_White_04270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lnDef>
  </a:objectDefaults>
  <a:extraClrSchemeLst>
    <a:extraClrScheme>
      <a:clrScheme name="U.S. Consulting On-screen Presentation Template_SMALL_White_042707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 Consulting On-screen Presentation Template_SMALL_White_042707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8">
        <a:dk1>
          <a:srgbClr val="000000"/>
        </a:dk1>
        <a:lt1>
          <a:srgbClr val="FFFFFF"/>
        </a:lt1>
        <a:dk2>
          <a:srgbClr val="B2CADB"/>
        </a:dk2>
        <a:lt2>
          <a:srgbClr val="1D3A6A"/>
        </a:lt2>
        <a:accent1>
          <a:srgbClr val="DED3B6"/>
        </a:accent1>
        <a:accent2>
          <a:srgbClr val="EAB58E"/>
        </a:accent2>
        <a:accent3>
          <a:srgbClr val="FFFFFF"/>
        </a:accent3>
        <a:accent4>
          <a:srgbClr val="000000"/>
        </a:accent4>
        <a:accent5>
          <a:srgbClr val="ECE6D7"/>
        </a:accent5>
        <a:accent6>
          <a:srgbClr val="D4A480"/>
        </a:accent6>
        <a:hlink>
          <a:srgbClr val="F5DDCB"/>
        </a:hlink>
        <a:folHlink>
          <a:srgbClr val="FEF2D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9">
        <a:dk1>
          <a:srgbClr val="000000"/>
        </a:dk1>
        <a:lt1>
          <a:srgbClr val="FFFFFF"/>
        </a:lt1>
        <a:dk2>
          <a:srgbClr val="FEF2D2"/>
        </a:dk2>
        <a:lt2>
          <a:srgbClr val="1D3A6A"/>
        </a:lt2>
        <a:accent1>
          <a:srgbClr val="B2CADB"/>
        </a:accent1>
        <a:accent2>
          <a:srgbClr val="DED3B6"/>
        </a:accent2>
        <a:accent3>
          <a:srgbClr val="FFFFFF"/>
        </a:accent3>
        <a:accent4>
          <a:srgbClr val="000000"/>
        </a:accent4>
        <a:accent5>
          <a:srgbClr val="D5E1EA"/>
        </a:accent5>
        <a:accent6>
          <a:srgbClr val="C9BFA5"/>
        </a:accent6>
        <a:hlink>
          <a:srgbClr val="EAB58E"/>
        </a:hlink>
        <a:folHlink>
          <a:srgbClr val="F5DDCB"/>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0">
        <a:dk1>
          <a:srgbClr val="000000"/>
        </a:dk1>
        <a:lt1>
          <a:srgbClr val="FFFFFF"/>
        </a:lt1>
        <a:dk2>
          <a:srgbClr val="F1EDE1"/>
        </a:dk2>
        <a:lt2>
          <a:srgbClr val="091D5D"/>
        </a:lt2>
        <a:accent1>
          <a:srgbClr val="9DA5BE"/>
        </a:accent1>
        <a:accent2>
          <a:srgbClr val="85C2FE"/>
        </a:accent2>
        <a:accent3>
          <a:srgbClr val="FFFFFF"/>
        </a:accent3>
        <a:accent4>
          <a:srgbClr val="000000"/>
        </a:accent4>
        <a:accent5>
          <a:srgbClr val="CCCFDB"/>
        </a:accent5>
        <a:accent6>
          <a:srgbClr val="78B0E6"/>
        </a:accent6>
        <a:hlink>
          <a:srgbClr val="ADD6FF"/>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1">
        <a:dk1>
          <a:srgbClr val="AFAFAF"/>
        </a:dk1>
        <a:lt1>
          <a:srgbClr val="FFFFFF"/>
        </a:lt1>
        <a:dk2>
          <a:srgbClr val="F1EDE1"/>
        </a:dk2>
        <a:lt2>
          <a:srgbClr val="091D5D"/>
        </a:lt2>
        <a:accent1>
          <a:srgbClr val="85C2FE"/>
        </a:accent1>
        <a:accent2>
          <a:srgbClr val="ADD6FF"/>
        </a:accent2>
        <a:accent3>
          <a:srgbClr val="FFFFFF"/>
        </a:accent3>
        <a:accent4>
          <a:srgbClr val="959595"/>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2">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3">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4">
        <a:dk1>
          <a:srgbClr val="000000"/>
        </a:dk1>
        <a:lt1>
          <a:srgbClr val="FFFFFF"/>
        </a:lt1>
        <a:dk2>
          <a:srgbClr val="CCD6EB"/>
        </a:dk2>
        <a:lt2>
          <a:srgbClr val="000066"/>
        </a:lt2>
        <a:accent1>
          <a:srgbClr val="40B3B3"/>
        </a:accent1>
        <a:accent2>
          <a:srgbClr val="B2C1E0"/>
        </a:accent2>
        <a:accent3>
          <a:srgbClr val="FFFFFF"/>
        </a:accent3>
        <a:accent4>
          <a:srgbClr val="000000"/>
        </a:accent4>
        <a:accent5>
          <a:srgbClr val="AFD6D6"/>
        </a:accent5>
        <a:accent6>
          <a:srgbClr val="A1AFCB"/>
        </a:accent6>
        <a:hlink>
          <a:srgbClr val="66C2C2"/>
        </a:hlink>
        <a:folHlink>
          <a:srgbClr val="8CA3D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5">
        <a:dk1>
          <a:srgbClr val="000000"/>
        </a:dk1>
        <a:lt1>
          <a:srgbClr val="FFFFFF"/>
        </a:lt1>
        <a:dk2>
          <a:srgbClr val="4066B2"/>
        </a:dk2>
        <a:lt2>
          <a:srgbClr val="000066"/>
        </a:lt2>
        <a:accent1>
          <a:srgbClr val="003399"/>
        </a:accent1>
        <a:accent2>
          <a:srgbClr val="80CCCC"/>
        </a:accent2>
        <a:accent3>
          <a:srgbClr val="FFFFFF"/>
        </a:accent3>
        <a:accent4>
          <a:srgbClr val="000000"/>
        </a:accent4>
        <a:accent5>
          <a:srgbClr val="AAADCA"/>
        </a:accent5>
        <a:accent6>
          <a:srgbClr val="73B9B9"/>
        </a:accent6>
        <a:hlink>
          <a:srgbClr val="8099CC"/>
        </a:hlink>
        <a:folHlink>
          <a:srgbClr val="009999"/>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6">
        <a:dk1>
          <a:srgbClr val="000000"/>
        </a:dk1>
        <a:lt1>
          <a:srgbClr val="FFFFFF"/>
        </a:lt1>
        <a:dk2>
          <a:srgbClr val="4066B2"/>
        </a:dk2>
        <a:lt2>
          <a:srgbClr val="000066"/>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4_BOB Business Case - Working Draft">
  <a:themeElements>
    <a:clrScheme name="">
      <a:dk1>
        <a:srgbClr val="000000"/>
      </a:dk1>
      <a:lt1>
        <a:srgbClr val="FFFFFF"/>
      </a:lt1>
      <a:dk2>
        <a:srgbClr val="99CC33"/>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On-screen Presentation Template_SMALL_White_04270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lnDef>
  </a:objectDefaults>
  <a:extraClrSchemeLst>
    <a:extraClrScheme>
      <a:clrScheme name="U.S. Consulting On-screen Presentation Template_SMALL_White_042707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 Consulting On-screen Presentation Template_SMALL_White_042707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8">
        <a:dk1>
          <a:srgbClr val="000000"/>
        </a:dk1>
        <a:lt1>
          <a:srgbClr val="FFFFFF"/>
        </a:lt1>
        <a:dk2>
          <a:srgbClr val="B2CADB"/>
        </a:dk2>
        <a:lt2>
          <a:srgbClr val="1D3A6A"/>
        </a:lt2>
        <a:accent1>
          <a:srgbClr val="DED3B6"/>
        </a:accent1>
        <a:accent2>
          <a:srgbClr val="EAB58E"/>
        </a:accent2>
        <a:accent3>
          <a:srgbClr val="FFFFFF"/>
        </a:accent3>
        <a:accent4>
          <a:srgbClr val="000000"/>
        </a:accent4>
        <a:accent5>
          <a:srgbClr val="ECE6D7"/>
        </a:accent5>
        <a:accent6>
          <a:srgbClr val="D4A480"/>
        </a:accent6>
        <a:hlink>
          <a:srgbClr val="F5DDCB"/>
        </a:hlink>
        <a:folHlink>
          <a:srgbClr val="FEF2D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9">
        <a:dk1>
          <a:srgbClr val="000000"/>
        </a:dk1>
        <a:lt1>
          <a:srgbClr val="FFFFFF"/>
        </a:lt1>
        <a:dk2>
          <a:srgbClr val="FEF2D2"/>
        </a:dk2>
        <a:lt2>
          <a:srgbClr val="1D3A6A"/>
        </a:lt2>
        <a:accent1>
          <a:srgbClr val="B2CADB"/>
        </a:accent1>
        <a:accent2>
          <a:srgbClr val="DED3B6"/>
        </a:accent2>
        <a:accent3>
          <a:srgbClr val="FFFFFF"/>
        </a:accent3>
        <a:accent4>
          <a:srgbClr val="000000"/>
        </a:accent4>
        <a:accent5>
          <a:srgbClr val="D5E1EA"/>
        </a:accent5>
        <a:accent6>
          <a:srgbClr val="C9BFA5"/>
        </a:accent6>
        <a:hlink>
          <a:srgbClr val="EAB58E"/>
        </a:hlink>
        <a:folHlink>
          <a:srgbClr val="F5DDCB"/>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0">
        <a:dk1>
          <a:srgbClr val="000000"/>
        </a:dk1>
        <a:lt1>
          <a:srgbClr val="FFFFFF"/>
        </a:lt1>
        <a:dk2>
          <a:srgbClr val="F1EDE1"/>
        </a:dk2>
        <a:lt2>
          <a:srgbClr val="091D5D"/>
        </a:lt2>
        <a:accent1>
          <a:srgbClr val="9DA5BE"/>
        </a:accent1>
        <a:accent2>
          <a:srgbClr val="85C2FE"/>
        </a:accent2>
        <a:accent3>
          <a:srgbClr val="FFFFFF"/>
        </a:accent3>
        <a:accent4>
          <a:srgbClr val="000000"/>
        </a:accent4>
        <a:accent5>
          <a:srgbClr val="CCCFDB"/>
        </a:accent5>
        <a:accent6>
          <a:srgbClr val="78B0E6"/>
        </a:accent6>
        <a:hlink>
          <a:srgbClr val="ADD6FF"/>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1">
        <a:dk1>
          <a:srgbClr val="AFAFAF"/>
        </a:dk1>
        <a:lt1>
          <a:srgbClr val="FFFFFF"/>
        </a:lt1>
        <a:dk2>
          <a:srgbClr val="F1EDE1"/>
        </a:dk2>
        <a:lt2>
          <a:srgbClr val="091D5D"/>
        </a:lt2>
        <a:accent1>
          <a:srgbClr val="85C2FE"/>
        </a:accent1>
        <a:accent2>
          <a:srgbClr val="ADD6FF"/>
        </a:accent2>
        <a:accent3>
          <a:srgbClr val="FFFFFF"/>
        </a:accent3>
        <a:accent4>
          <a:srgbClr val="959595"/>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2">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3">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4">
        <a:dk1>
          <a:srgbClr val="000000"/>
        </a:dk1>
        <a:lt1>
          <a:srgbClr val="FFFFFF"/>
        </a:lt1>
        <a:dk2>
          <a:srgbClr val="CCD6EB"/>
        </a:dk2>
        <a:lt2>
          <a:srgbClr val="000066"/>
        </a:lt2>
        <a:accent1>
          <a:srgbClr val="40B3B3"/>
        </a:accent1>
        <a:accent2>
          <a:srgbClr val="B2C1E0"/>
        </a:accent2>
        <a:accent3>
          <a:srgbClr val="FFFFFF"/>
        </a:accent3>
        <a:accent4>
          <a:srgbClr val="000000"/>
        </a:accent4>
        <a:accent5>
          <a:srgbClr val="AFD6D6"/>
        </a:accent5>
        <a:accent6>
          <a:srgbClr val="A1AFCB"/>
        </a:accent6>
        <a:hlink>
          <a:srgbClr val="66C2C2"/>
        </a:hlink>
        <a:folHlink>
          <a:srgbClr val="8CA3D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5">
        <a:dk1>
          <a:srgbClr val="000000"/>
        </a:dk1>
        <a:lt1>
          <a:srgbClr val="FFFFFF"/>
        </a:lt1>
        <a:dk2>
          <a:srgbClr val="4066B2"/>
        </a:dk2>
        <a:lt2>
          <a:srgbClr val="000066"/>
        </a:lt2>
        <a:accent1>
          <a:srgbClr val="003399"/>
        </a:accent1>
        <a:accent2>
          <a:srgbClr val="80CCCC"/>
        </a:accent2>
        <a:accent3>
          <a:srgbClr val="FFFFFF"/>
        </a:accent3>
        <a:accent4>
          <a:srgbClr val="000000"/>
        </a:accent4>
        <a:accent5>
          <a:srgbClr val="AAADCA"/>
        </a:accent5>
        <a:accent6>
          <a:srgbClr val="73B9B9"/>
        </a:accent6>
        <a:hlink>
          <a:srgbClr val="8099CC"/>
        </a:hlink>
        <a:folHlink>
          <a:srgbClr val="009999"/>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6">
        <a:dk1>
          <a:srgbClr val="000000"/>
        </a:dk1>
        <a:lt1>
          <a:srgbClr val="FFFFFF"/>
        </a:lt1>
        <a:dk2>
          <a:srgbClr val="4066B2"/>
        </a:dk2>
        <a:lt2>
          <a:srgbClr val="000066"/>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5_BOB Business Case - Working Draft">
  <a:themeElements>
    <a:clrScheme name="">
      <a:dk1>
        <a:srgbClr val="000000"/>
      </a:dk1>
      <a:lt1>
        <a:srgbClr val="FFFFFF"/>
      </a:lt1>
      <a:dk2>
        <a:srgbClr val="99CC33"/>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On-screen Presentation Template_SMALL_White_04270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lnDef>
  </a:objectDefaults>
  <a:extraClrSchemeLst>
    <a:extraClrScheme>
      <a:clrScheme name="U.S. Consulting On-screen Presentation Template_SMALL_White_042707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 Consulting On-screen Presentation Template_SMALL_White_042707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8">
        <a:dk1>
          <a:srgbClr val="000000"/>
        </a:dk1>
        <a:lt1>
          <a:srgbClr val="FFFFFF"/>
        </a:lt1>
        <a:dk2>
          <a:srgbClr val="B2CADB"/>
        </a:dk2>
        <a:lt2>
          <a:srgbClr val="1D3A6A"/>
        </a:lt2>
        <a:accent1>
          <a:srgbClr val="DED3B6"/>
        </a:accent1>
        <a:accent2>
          <a:srgbClr val="EAB58E"/>
        </a:accent2>
        <a:accent3>
          <a:srgbClr val="FFFFFF"/>
        </a:accent3>
        <a:accent4>
          <a:srgbClr val="000000"/>
        </a:accent4>
        <a:accent5>
          <a:srgbClr val="ECE6D7"/>
        </a:accent5>
        <a:accent6>
          <a:srgbClr val="D4A480"/>
        </a:accent6>
        <a:hlink>
          <a:srgbClr val="F5DDCB"/>
        </a:hlink>
        <a:folHlink>
          <a:srgbClr val="FEF2D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9">
        <a:dk1>
          <a:srgbClr val="000000"/>
        </a:dk1>
        <a:lt1>
          <a:srgbClr val="FFFFFF"/>
        </a:lt1>
        <a:dk2>
          <a:srgbClr val="FEF2D2"/>
        </a:dk2>
        <a:lt2>
          <a:srgbClr val="1D3A6A"/>
        </a:lt2>
        <a:accent1>
          <a:srgbClr val="B2CADB"/>
        </a:accent1>
        <a:accent2>
          <a:srgbClr val="DED3B6"/>
        </a:accent2>
        <a:accent3>
          <a:srgbClr val="FFFFFF"/>
        </a:accent3>
        <a:accent4>
          <a:srgbClr val="000000"/>
        </a:accent4>
        <a:accent5>
          <a:srgbClr val="D5E1EA"/>
        </a:accent5>
        <a:accent6>
          <a:srgbClr val="C9BFA5"/>
        </a:accent6>
        <a:hlink>
          <a:srgbClr val="EAB58E"/>
        </a:hlink>
        <a:folHlink>
          <a:srgbClr val="F5DDCB"/>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0">
        <a:dk1>
          <a:srgbClr val="000000"/>
        </a:dk1>
        <a:lt1>
          <a:srgbClr val="FFFFFF"/>
        </a:lt1>
        <a:dk2>
          <a:srgbClr val="F1EDE1"/>
        </a:dk2>
        <a:lt2>
          <a:srgbClr val="091D5D"/>
        </a:lt2>
        <a:accent1>
          <a:srgbClr val="9DA5BE"/>
        </a:accent1>
        <a:accent2>
          <a:srgbClr val="85C2FE"/>
        </a:accent2>
        <a:accent3>
          <a:srgbClr val="FFFFFF"/>
        </a:accent3>
        <a:accent4>
          <a:srgbClr val="000000"/>
        </a:accent4>
        <a:accent5>
          <a:srgbClr val="CCCFDB"/>
        </a:accent5>
        <a:accent6>
          <a:srgbClr val="78B0E6"/>
        </a:accent6>
        <a:hlink>
          <a:srgbClr val="ADD6FF"/>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1">
        <a:dk1>
          <a:srgbClr val="AFAFAF"/>
        </a:dk1>
        <a:lt1>
          <a:srgbClr val="FFFFFF"/>
        </a:lt1>
        <a:dk2>
          <a:srgbClr val="F1EDE1"/>
        </a:dk2>
        <a:lt2>
          <a:srgbClr val="091D5D"/>
        </a:lt2>
        <a:accent1>
          <a:srgbClr val="85C2FE"/>
        </a:accent1>
        <a:accent2>
          <a:srgbClr val="ADD6FF"/>
        </a:accent2>
        <a:accent3>
          <a:srgbClr val="FFFFFF"/>
        </a:accent3>
        <a:accent4>
          <a:srgbClr val="959595"/>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2">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3">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4">
        <a:dk1>
          <a:srgbClr val="000000"/>
        </a:dk1>
        <a:lt1>
          <a:srgbClr val="FFFFFF"/>
        </a:lt1>
        <a:dk2>
          <a:srgbClr val="CCD6EB"/>
        </a:dk2>
        <a:lt2>
          <a:srgbClr val="000066"/>
        </a:lt2>
        <a:accent1>
          <a:srgbClr val="40B3B3"/>
        </a:accent1>
        <a:accent2>
          <a:srgbClr val="B2C1E0"/>
        </a:accent2>
        <a:accent3>
          <a:srgbClr val="FFFFFF"/>
        </a:accent3>
        <a:accent4>
          <a:srgbClr val="000000"/>
        </a:accent4>
        <a:accent5>
          <a:srgbClr val="AFD6D6"/>
        </a:accent5>
        <a:accent6>
          <a:srgbClr val="A1AFCB"/>
        </a:accent6>
        <a:hlink>
          <a:srgbClr val="66C2C2"/>
        </a:hlink>
        <a:folHlink>
          <a:srgbClr val="8CA3D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5">
        <a:dk1>
          <a:srgbClr val="000000"/>
        </a:dk1>
        <a:lt1>
          <a:srgbClr val="FFFFFF"/>
        </a:lt1>
        <a:dk2>
          <a:srgbClr val="4066B2"/>
        </a:dk2>
        <a:lt2>
          <a:srgbClr val="000066"/>
        </a:lt2>
        <a:accent1>
          <a:srgbClr val="003399"/>
        </a:accent1>
        <a:accent2>
          <a:srgbClr val="80CCCC"/>
        </a:accent2>
        <a:accent3>
          <a:srgbClr val="FFFFFF"/>
        </a:accent3>
        <a:accent4>
          <a:srgbClr val="000000"/>
        </a:accent4>
        <a:accent5>
          <a:srgbClr val="AAADCA"/>
        </a:accent5>
        <a:accent6>
          <a:srgbClr val="73B9B9"/>
        </a:accent6>
        <a:hlink>
          <a:srgbClr val="8099CC"/>
        </a:hlink>
        <a:folHlink>
          <a:srgbClr val="009999"/>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6">
        <a:dk1>
          <a:srgbClr val="000000"/>
        </a:dk1>
        <a:lt1>
          <a:srgbClr val="FFFFFF"/>
        </a:lt1>
        <a:dk2>
          <a:srgbClr val="4066B2"/>
        </a:dk2>
        <a:lt2>
          <a:srgbClr val="000066"/>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6_BOB Business Case - Working Draft">
  <a:themeElements>
    <a:clrScheme name="">
      <a:dk1>
        <a:srgbClr val="000000"/>
      </a:dk1>
      <a:lt1>
        <a:srgbClr val="FFFFFF"/>
      </a:lt1>
      <a:dk2>
        <a:srgbClr val="99CC33"/>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On-screen Presentation Template_SMALL_White_04270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lnDef>
  </a:objectDefaults>
  <a:extraClrSchemeLst>
    <a:extraClrScheme>
      <a:clrScheme name="U.S. Consulting On-screen Presentation Template_SMALL_White_042707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 Consulting On-screen Presentation Template_SMALL_White_042707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8">
        <a:dk1>
          <a:srgbClr val="000000"/>
        </a:dk1>
        <a:lt1>
          <a:srgbClr val="FFFFFF"/>
        </a:lt1>
        <a:dk2>
          <a:srgbClr val="B2CADB"/>
        </a:dk2>
        <a:lt2>
          <a:srgbClr val="1D3A6A"/>
        </a:lt2>
        <a:accent1>
          <a:srgbClr val="DED3B6"/>
        </a:accent1>
        <a:accent2>
          <a:srgbClr val="EAB58E"/>
        </a:accent2>
        <a:accent3>
          <a:srgbClr val="FFFFFF"/>
        </a:accent3>
        <a:accent4>
          <a:srgbClr val="000000"/>
        </a:accent4>
        <a:accent5>
          <a:srgbClr val="ECE6D7"/>
        </a:accent5>
        <a:accent6>
          <a:srgbClr val="D4A480"/>
        </a:accent6>
        <a:hlink>
          <a:srgbClr val="F5DDCB"/>
        </a:hlink>
        <a:folHlink>
          <a:srgbClr val="FEF2D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9">
        <a:dk1>
          <a:srgbClr val="000000"/>
        </a:dk1>
        <a:lt1>
          <a:srgbClr val="FFFFFF"/>
        </a:lt1>
        <a:dk2>
          <a:srgbClr val="FEF2D2"/>
        </a:dk2>
        <a:lt2>
          <a:srgbClr val="1D3A6A"/>
        </a:lt2>
        <a:accent1>
          <a:srgbClr val="B2CADB"/>
        </a:accent1>
        <a:accent2>
          <a:srgbClr val="DED3B6"/>
        </a:accent2>
        <a:accent3>
          <a:srgbClr val="FFFFFF"/>
        </a:accent3>
        <a:accent4>
          <a:srgbClr val="000000"/>
        </a:accent4>
        <a:accent5>
          <a:srgbClr val="D5E1EA"/>
        </a:accent5>
        <a:accent6>
          <a:srgbClr val="C9BFA5"/>
        </a:accent6>
        <a:hlink>
          <a:srgbClr val="EAB58E"/>
        </a:hlink>
        <a:folHlink>
          <a:srgbClr val="F5DDCB"/>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0">
        <a:dk1>
          <a:srgbClr val="000000"/>
        </a:dk1>
        <a:lt1>
          <a:srgbClr val="FFFFFF"/>
        </a:lt1>
        <a:dk2>
          <a:srgbClr val="F1EDE1"/>
        </a:dk2>
        <a:lt2>
          <a:srgbClr val="091D5D"/>
        </a:lt2>
        <a:accent1>
          <a:srgbClr val="9DA5BE"/>
        </a:accent1>
        <a:accent2>
          <a:srgbClr val="85C2FE"/>
        </a:accent2>
        <a:accent3>
          <a:srgbClr val="FFFFFF"/>
        </a:accent3>
        <a:accent4>
          <a:srgbClr val="000000"/>
        </a:accent4>
        <a:accent5>
          <a:srgbClr val="CCCFDB"/>
        </a:accent5>
        <a:accent6>
          <a:srgbClr val="78B0E6"/>
        </a:accent6>
        <a:hlink>
          <a:srgbClr val="ADD6FF"/>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1">
        <a:dk1>
          <a:srgbClr val="AFAFAF"/>
        </a:dk1>
        <a:lt1>
          <a:srgbClr val="FFFFFF"/>
        </a:lt1>
        <a:dk2>
          <a:srgbClr val="F1EDE1"/>
        </a:dk2>
        <a:lt2>
          <a:srgbClr val="091D5D"/>
        </a:lt2>
        <a:accent1>
          <a:srgbClr val="85C2FE"/>
        </a:accent1>
        <a:accent2>
          <a:srgbClr val="ADD6FF"/>
        </a:accent2>
        <a:accent3>
          <a:srgbClr val="FFFFFF"/>
        </a:accent3>
        <a:accent4>
          <a:srgbClr val="959595"/>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2">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3">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4">
        <a:dk1>
          <a:srgbClr val="000000"/>
        </a:dk1>
        <a:lt1>
          <a:srgbClr val="FFFFFF"/>
        </a:lt1>
        <a:dk2>
          <a:srgbClr val="CCD6EB"/>
        </a:dk2>
        <a:lt2>
          <a:srgbClr val="000066"/>
        </a:lt2>
        <a:accent1>
          <a:srgbClr val="40B3B3"/>
        </a:accent1>
        <a:accent2>
          <a:srgbClr val="B2C1E0"/>
        </a:accent2>
        <a:accent3>
          <a:srgbClr val="FFFFFF"/>
        </a:accent3>
        <a:accent4>
          <a:srgbClr val="000000"/>
        </a:accent4>
        <a:accent5>
          <a:srgbClr val="AFD6D6"/>
        </a:accent5>
        <a:accent6>
          <a:srgbClr val="A1AFCB"/>
        </a:accent6>
        <a:hlink>
          <a:srgbClr val="66C2C2"/>
        </a:hlink>
        <a:folHlink>
          <a:srgbClr val="8CA3D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5">
        <a:dk1>
          <a:srgbClr val="000000"/>
        </a:dk1>
        <a:lt1>
          <a:srgbClr val="FFFFFF"/>
        </a:lt1>
        <a:dk2>
          <a:srgbClr val="4066B2"/>
        </a:dk2>
        <a:lt2>
          <a:srgbClr val="000066"/>
        </a:lt2>
        <a:accent1>
          <a:srgbClr val="003399"/>
        </a:accent1>
        <a:accent2>
          <a:srgbClr val="80CCCC"/>
        </a:accent2>
        <a:accent3>
          <a:srgbClr val="FFFFFF"/>
        </a:accent3>
        <a:accent4>
          <a:srgbClr val="000000"/>
        </a:accent4>
        <a:accent5>
          <a:srgbClr val="AAADCA"/>
        </a:accent5>
        <a:accent6>
          <a:srgbClr val="73B9B9"/>
        </a:accent6>
        <a:hlink>
          <a:srgbClr val="8099CC"/>
        </a:hlink>
        <a:folHlink>
          <a:srgbClr val="009999"/>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6">
        <a:dk1>
          <a:srgbClr val="000000"/>
        </a:dk1>
        <a:lt1>
          <a:srgbClr val="FFFFFF"/>
        </a:lt1>
        <a:dk2>
          <a:srgbClr val="4066B2"/>
        </a:dk2>
        <a:lt2>
          <a:srgbClr val="000066"/>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7_BOB Business Case - Working Draft">
  <a:themeElements>
    <a:clrScheme name="">
      <a:dk1>
        <a:srgbClr val="000000"/>
      </a:dk1>
      <a:lt1>
        <a:srgbClr val="FFFFFF"/>
      </a:lt1>
      <a:dk2>
        <a:srgbClr val="99CC33"/>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On-screen Presentation Template_SMALL_White_04270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bodyPr>
      <a:lstStyle>
        <a:defPPr marL="225425" marR="0" indent="-225425" algn="l" defTabSz="914400" rtl="0" eaLnBrk="1" fontAlgn="base" latinLnBrk="0" hangingPunct="1">
          <a:lnSpc>
            <a:spcPct val="96000"/>
          </a:lnSpc>
          <a:spcBef>
            <a:spcPct val="40000"/>
          </a:spcBef>
          <a:spcAft>
            <a:spcPct val="0"/>
          </a:spcAft>
          <a:buClr>
            <a:schemeClr val="tx1"/>
          </a:buClr>
          <a:buSzPct val="80000"/>
          <a:buFontTx/>
          <a:buChar char="•"/>
          <a:tabLst/>
          <a:defRPr kumimoji="0" lang="en-US" sz="1400" b="1" i="0" u="sng" strike="noStrike" cap="none" normalizeH="0" baseline="0">
            <a:ln>
              <a:noFill/>
            </a:ln>
            <a:solidFill>
              <a:schemeClr val="tx1"/>
            </a:solidFill>
            <a:effectLst>
              <a:outerShdw blurRad="38100" dist="38100" dir="2700000" algn="tl">
                <a:srgbClr val="000000">
                  <a:alpha val="43137"/>
                </a:srgbClr>
              </a:outerShdw>
            </a:effectLst>
            <a:latin typeface="Arial Narrow" charset="0"/>
          </a:defRPr>
        </a:defPPr>
      </a:lstStyle>
    </a:lnDef>
  </a:objectDefaults>
  <a:extraClrSchemeLst>
    <a:extraClrScheme>
      <a:clrScheme name="U.S. Consulting On-screen Presentation Template_SMALL_White_042707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 Consulting On-screen Presentation Template_SMALL_White_042707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8">
        <a:dk1>
          <a:srgbClr val="000000"/>
        </a:dk1>
        <a:lt1>
          <a:srgbClr val="FFFFFF"/>
        </a:lt1>
        <a:dk2>
          <a:srgbClr val="B2CADB"/>
        </a:dk2>
        <a:lt2>
          <a:srgbClr val="1D3A6A"/>
        </a:lt2>
        <a:accent1>
          <a:srgbClr val="DED3B6"/>
        </a:accent1>
        <a:accent2>
          <a:srgbClr val="EAB58E"/>
        </a:accent2>
        <a:accent3>
          <a:srgbClr val="FFFFFF"/>
        </a:accent3>
        <a:accent4>
          <a:srgbClr val="000000"/>
        </a:accent4>
        <a:accent5>
          <a:srgbClr val="ECE6D7"/>
        </a:accent5>
        <a:accent6>
          <a:srgbClr val="D4A480"/>
        </a:accent6>
        <a:hlink>
          <a:srgbClr val="F5DDCB"/>
        </a:hlink>
        <a:folHlink>
          <a:srgbClr val="FEF2D2"/>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9">
        <a:dk1>
          <a:srgbClr val="000000"/>
        </a:dk1>
        <a:lt1>
          <a:srgbClr val="FFFFFF"/>
        </a:lt1>
        <a:dk2>
          <a:srgbClr val="FEF2D2"/>
        </a:dk2>
        <a:lt2>
          <a:srgbClr val="1D3A6A"/>
        </a:lt2>
        <a:accent1>
          <a:srgbClr val="B2CADB"/>
        </a:accent1>
        <a:accent2>
          <a:srgbClr val="DED3B6"/>
        </a:accent2>
        <a:accent3>
          <a:srgbClr val="FFFFFF"/>
        </a:accent3>
        <a:accent4>
          <a:srgbClr val="000000"/>
        </a:accent4>
        <a:accent5>
          <a:srgbClr val="D5E1EA"/>
        </a:accent5>
        <a:accent6>
          <a:srgbClr val="C9BFA5"/>
        </a:accent6>
        <a:hlink>
          <a:srgbClr val="EAB58E"/>
        </a:hlink>
        <a:folHlink>
          <a:srgbClr val="F5DDCB"/>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0">
        <a:dk1>
          <a:srgbClr val="000000"/>
        </a:dk1>
        <a:lt1>
          <a:srgbClr val="FFFFFF"/>
        </a:lt1>
        <a:dk2>
          <a:srgbClr val="F1EDE1"/>
        </a:dk2>
        <a:lt2>
          <a:srgbClr val="091D5D"/>
        </a:lt2>
        <a:accent1>
          <a:srgbClr val="9DA5BE"/>
        </a:accent1>
        <a:accent2>
          <a:srgbClr val="85C2FE"/>
        </a:accent2>
        <a:accent3>
          <a:srgbClr val="FFFFFF"/>
        </a:accent3>
        <a:accent4>
          <a:srgbClr val="000000"/>
        </a:accent4>
        <a:accent5>
          <a:srgbClr val="CCCFDB"/>
        </a:accent5>
        <a:accent6>
          <a:srgbClr val="78B0E6"/>
        </a:accent6>
        <a:hlink>
          <a:srgbClr val="ADD6FF"/>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1">
        <a:dk1>
          <a:srgbClr val="AFAFAF"/>
        </a:dk1>
        <a:lt1>
          <a:srgbClr val="FFFFFF"/>
        </a:lt1>
        <a:dk2>
          <a:srgbClr val="F1EDE1"/>
        </a:dk2>
        <a:lt2>
          <a:srgbClr val="091D5D"/>
        </a:lt2>
        <a:accent1>
          <a:srgbClr val="85C2FE"/>
        </a:accent1>
        <a:accent2>
          <a:srgbClr val="ADD6FF"/>
        </a:accent2>
        <a:accent3>
          <a:srgbClr val="FFFFFF"/>
        </a:accent3>
        <a:accent4>
          <a:srgbClr val="959595"/>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2">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3">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D6EBFF"/>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4">
        <a:dk1>
          <a:srgbClr val="000000"/>
        </a:dk1>
        <a:lt1>
          <a:srgbClr val="FFFFFF"/>
        </a:lt1>
        <a:dk2>
          <a:srgbClr val="CCD6EB"/>
        </a:dk2>
        <a:lt2>
          <a:srgbClr val="000066"/>
        </a:lt2>
        <a:accent1>
          <a:srgbClr val="40B3B3"/>
        </a:accent1>
        <a:accent2>
          <a:srgbClr val="B2C1E0"/>
        </a:accent2>
        <a:accent3>
          <a:srgbClr val="FFFFFF"/>
        </a:accent3>
        <a:accent4>
          <a:srgbClr val="000000"/>
        </a:accent4>
        <a:accent5>
          <a:srgbClr val="AFD6D6"/>
        </a:accent5>
        <a:accent6>
          <a:srgbClr val="A1AFCB"/>
        </a:accent6>
        <a:hlink>
          <a:srgbClr val="66C2C2"/>
        </a:hlink>
        <a:folHlink>
          <a:srgbClr val="8CA3D1"/>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5">
        <a:dk1>
          <a:srgbClr val="000000"/>
        </a:dk1>
        <a:lt1>
          <a:srgbClr val="FFFFFF"/>
        </a:lt1>
        <a:dk2>
          <a:srgbClr val="4066B2"/>
        </a:dk2>
        <a:lt2>
          <a:srgbClr val="000066"/>
        </a:lt2>
        <a:accent1>
          <a:srgbClr val="003399"/>
        </a:accent1>
        <a:accent2>
          <a:srgbClr val="80CCCC"/>
        </a:accent2>
        <a:accent3>
          <a:srgbClr val="FFFFFF"/>
        </a:accent3>
        <a:accent4>
          <a:srgbClr val="000000"/>
        </a:accent4>
        <a:accent5>
          <a:srgbClr val="AAADCA"/>
        </a:accent5>
        <a:accent6>
          <a:srgbClr val="73B9B9"/>
        </a:accent6>
        <a:hlink>
          <a:srgbClr val="8099CC"/>
        </a:hlink>
        <a:folHlink>
          <a:srgbClr val="009999"/>
        </a:folHlink>
      </a:clrScheme>
      <a:clrMap bg1="lt1" tx1="dk1" bg2="lt2" tx2="dk2" accent1="accent1" accent2="accent2" accent3="accent3" accent4="accent4" accent5="accent5" accent6="accent6" hlink="hlink" folHlink="folHlink"/>
    </a:extraClrScheme>
    <a:extraClrScheme>
      <a:clrScheme name="U.S. Consulting On-screen Presentation Template_SMALL_White_042707 16">
        <a:dk1>
          <a:srgbClr val="000000"/>
        </a:dk1>
        <a:lt1>
          <a:srgbClr val="FFFFFF"/>
        </a:lt1>
        <a:dk2>
          <a:srgbClr val="4066B2"/>
        </a:dk2>
        <a:lt2>
          <a:srgbClr val="000066"/>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Theme1">
  <a:themeElements>
    <a:clrScheme name="CDC OD Dark PPT Colors">
      <a:dk1>
        <a:srgbClr val="0F56DC"/>
      </a:dk1>
      <a:lt1>
        <a:srgbClr val="FFC000"/>
      </a:lt1>
      <a:dk2>
        <a:srgbClr val="FFFFFF"/>
      </a:dk2>
      <a:lt2>
        <a:srgbClr val="FFFFFF"/>
      </a:lt2>
      <a:accent1>
        <a:srgbClr val="4983F2"/>
      </a:accent1>
      <a:accent2>
        <a:srgbClr val="007D57"/>
      </a:accent2>
      <a:accent3>
        <a:srgbClr val="9A3B26"/>
      </a:accent3>
      <a:accent4>
        <a:srgbClr val="7F7F7F"/>
      </a:accent4>
      <a:accent5>
        <a:srgbClr val="0F56DC"/>
      </a:accent5>
      <a:accent6>
        <a:srgbClr val="002060"/>
      </a:accent6>
      <a:hlink>
        <a:srgbClr val="FFC000"/>
      </a:hlink>
      <a:folHlink>
        <a:srgbClr val="3077FF"/>
      </a:folHlink>
    </a:clrScheme>
    <a:fontScheme name="CDC Myriad Web Pro">
      <a:majorFont>
        <a:latin typeface="Myriad Web Pro"/>
        <a:ea typeface=""/>
        <a:cs typeface=""/>
      </a:majorFont>
      <a:minorFont>
        <a:latin typeface="Myriad Web Pro"/>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dirty="0"/>
        </a:defPPr>
      </a:lstStyle>
    </a:txDef>
  </a:objectDefaults>
  <a:extraClrSchemeLst/>
</a:theme>
</file>

<file path=ppt/theme/themeOverride1.xml><?xml version="1.0" encoding="utf-8"?>
<a:themeOverride xmlns:a="http://schemas.openxmlformats.org/drawingml/2006/main">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Override>
</file>

<file path=docProps/app.xml><?xml version="1.0" encoding="utf-8"?>
<Properties xmlns="http://schemas.openxmlformats.org/officeDocument/2006/extended-properties" xmlns:vt="http://schemas.openxmlformats.org/officeDocument/2006/docPropsVTypes">
  <TotalTime>3456</TotalTime>
  <Words>2307</Words>
  <Application>Microsoft Office PowerPoint</Application>
  <PresentationFormat>On-screen Show (4:3)</PresentationFormat>
  <Paragraphs>342</Paragraphs>
  <Slides>38</Slides>
  <Notes>34</Notes>
  <HiddenSlides>0</HiddenSlides>
  <MMClips>0</MMClips>
  <ScaleCrop>false</ScaleCrop>
  <HeadingPairs>
    <vt:vector size="4" baseType="variant">
      <vt:variant>
        <vt:lpstr>Theme</vt:lpstr>
      </vt:variant>
      <vt:variant>
        <vt:i4>11</vt:i4>
      </vt:variant>
      <vt:variant>
        <vt:lpstr>Slide Titles</vt:lpstr>
      </vt:variant>
      <vt:variant>
        <vt:i4>38</vt:i4>
      </vt:variant>
    </vt:vector>
  </HeadingPairs>
  <TitlesOfParts>
    <vt:vector size="49" baseType="lpstr">
      <vt:lpstr>Office Theme</vt:lpstr>
      <vt:lpstr>1_BOB Business Case - Working Draft</vt:lpstr>
      <vt:lpstr>2_BOB Business Case - Working Draft</vt:lpstr>
      <vt:lpstr>3_BOB Business Case - Working Draft</vt:lpstr>
      <vt:lpstr>4_BOB Business Case - Working Draft</vt:lpstr>
      <vt:lpstr>5_BOB Business Case - Working Draft</vt:lpstr>
      <vt:lpstr>6_BOB Business Case - Working Draft</vt:lpstr>
      <vt:lpstr>7_BOB Business Case - Working Draft</vt:lpstr>
      <vt:lpstr>Theme1</vt:lpstr>
      <vt:lpstr>1_Office Theme</vt:lpstr>
      <vt:lpstr>Blank Presentation</vt:lpstr>
      <vt:lpstr>Public Health Financing  </vt:lpstr>
      <vt:lpstr>Learning Objectives</vt:lpstr>
      <vt:lpstr>PowerPoint Presentation</vt:lpstr>
      <vt:lpstr>Background</vt:lpstr>
      <vt:lpstr>How Public Health Is Financed</vt:lpstr>
      <vt:lpstr>State Health Agency Funding, by Source             (n=48)</vt:lpstr>
      <vt:lpstr>PowerPoint Presentation</vt:lpstr>
      <vt:lpstr>Factors Influencing Flow of Funding  from Federal to Other Levels</vt:lpstr>
      <vt:lpstr>Factors Influencing Flow of Funding  from Federal to Other Levels</vt:lpstr>
      <vt:lpstr>Reach of Federal Funding</vt:lpstr>
      <vt:lpstr>Reach of Federal Funding</vt:lpstr>
      <vt:lpstr>Federal Budgets:  the Bottom Line</vt:lpstr>
      <vt:lpstr>Federal Agency Budgets: The Bottom Line</vt:lpstr>
      <vt:lpstr>Federal Agency Budgets: The Bottom Line</vt:lpstr>
      <vt:lpstr>Federal Budget Process</vt:lpstr>
      <vt:lpstr>The Fiscal Year</vt:lpstr>
      <vt:lpstr>Congress Holds the Power of the Purse</vt:lpstr>
      <vt:lpstr>PowerPoint Presentation</vt:lpstr>
      <vt:lpstr> Congress May I…? Authorizing Legislation</vt:lpstr>
      <vt:lpstr>Ways CDC Receives Congressionally Authorized/Appropriated Funding  </vt:lpstr>
      <vt:lpstr>The Formal Players</vt:lpstr>
      <vt:lpstr>Congressional Appropriations Committees</vt:lpstr>
      <vt:lpstr>Phases of Federal Budget Process</vt:lpstr>
      <vt:lpstr>Congressional Justification (CJ)</vt:lpstr>
      <vt:lpstr>Budget Implementation</vt:lpstr>
      <vt:lpstr>Resources</vt:lpstr>
      <vt:lpstr>Resources</vt:lpstr>
      <vt:lpstr>After CDC receives funding, what happens next? </vt:lpstr>
      <vt:lpstr>Next Steps…</vt:lpstr>
      <vt:lpstr>Next Steps…</vt:lpstr>
      <vt:lpstr>Grants and Cooperative Agreements </vt:lpstr>
      <vt:lpstr>Funding Opportunity Announcement (FOA)</vt:lpstr>
      <vt:lpstr>Funding Opportunity Announcement (FOA)</vt:lpstr>
      <vt:lpstr>FOA Components</vt:lpstr>
      <vt:lpstr>FOA Application Process </vt:lpstr>
      <vt:lpstr>Scoring of Applicant Proposals</vt:lpstr>
      <vt:lpstr>Award Notice</vt:lpstr>
      <vt:lpstr>Reporting</vt:lpstr>
    </vt:vector>
  </TitlesOfParts>
  <Company>Centers for Disease Control and Prevention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CDC User</dc:creator>
  <cp:lastModifiedBy>CDC User</cp:lastModifiedBy>
  <cp:revision>458</cp:revision>
  <dcterms:created xsi:type="dcterms:W3CDTF">2013-01-22T13:21:22Z</dcterms:created>
  <dcterms:modified xsi:type="dcterms:W3CDTF">2013-06-17T14:51:16Z</dcterms:modified>
</cp:coreProperties>
</file>